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8" r:id="rId2"/>
    <p:sldMasterId id="2147483665" r:id="rId3"/>
    <p:sldMasterId id="2147483680" r:id="rId4"/>
  </p:sldMasterIdLst>
  <p:notesMasterIdLst>
    <p:notesMasterId r:id="rId43"/>
  </p:notesMasterIdLst>
  <p:sldIdLst>
    <p:sldId id="256" r:id="rId5"/>
    <p:sldId id="391" r:id="rId6"/>
    <p:sldId id="392" r:id="rId7"/>
    <p:sldId id="259" r:id="rId8"/>
    <p:sldId id="562" r:id="rId9"/>
    <p:sldId id="268" r:id="rId10"/>
    <p:sldId id="260" r:id="rId11"/>
    <p:sldId id="274" r:id="rId12"/>
    <p:sldId id="300" r:id="rId13"/>
    <p:sldId id="304" r:id="rId14"/>
    <p:sldId id="559" r:id="rId15"/>
    <p:sldId id="305" r:id="rId16"/>
    <p:sldId id="470" r:id="rId17"/>
    <p:sldId id="269" r:id="rId18"/>
    <p:sldId id="277" r:id="rId19"/>
    <p:sldId id="309" r:id="rId20"/>
    <p:sldId id="556" r:id="rId21"/>
    <p:sldId id="283" r:id="rId22"/>
    <p:sldId id="311" r:id="rId23"/>
    <p:sldId id="282" r:id="rId24"/>
    <p:sldId id="297" r:id="rId25"/>
    <p:sldId id="553" r:id="rId26"/>
    <p:sldId id="281" r:id="rId27"/>
    <p:sldId id="312" r:id="rId28"/>
    <p:sldId id="554" r:id="rId29"/>
    <p:sldId id="278" r:id="rId30"/>
    <p:sldId id="317" r:id="rId31"/>
    <p:sldId id="315" r:id="rId32"/>
    <p:sldId id="555" r:id="rId33"/>
    <p:sldId id="272" r:id="rId34"/>
    <p:sldId id="302" r:id="rId35"/>
    <p:sldId id="301" r:id="rId36"/>
    <p:sldId id="557" r:id="rId37"/>
    <p:sldId id="561" r:id="rId38"/>
    <p:sldId id="325" r:id="rId39"/>
    <p:sldId id="326" r:id="rId40"/>
    <p:sldId id="328" r:id="rId41"/>
    <p:sldId id="266" r:id="rId4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F56"/>
    <a:srgbClr val="344F74"/>
    <a:srgbClr val="008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Közepesen sötét stílus 2 – 4.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Közepesen sötét stílus 1 – 4. jelölőszín">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453" autoAdjust="0"/>
  </p:normalViewPr>
  <p:slideViewPr>
    <p:cSldViewPr snapToGrid="0">
      <p:cViewPr varScale="1">
        <p:scale>
          <a:sx n="92" d="100"/>
          <a:sy n="92" d="100"/>
        </p:scale>
        <p:origin x="12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17DE-DEAC-4941-9719-094ED4706803}"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hu-HU"/>
        </a:p>
      </dgm:t>
    </dgm:pt>
    <dgm:pt modelId="{81F5292E-47D0-4571-BE32-046B628C51AF}">
      <dgm:prSet phldrT="[Szöveg]" custT="1"/>
      <dgm:spPr/>
      <dgm:t>
        <a:bodyPr/>
        <a:lstStyle/>
        <a:p>
          <a:r>
            <a:rPr lang="hu-HU" sz="4000" b="1">
              <a:latin typeface="Tahoma" panose="020B0604030504040204" pitchFamily="34" charset="0"/>
              <a:ea typeface="Tahoma" panose="020B0604030504040204" pitchFamily="34" charset="0"/>
              <a:cs typeface="Tahoma" panose="020B0604030504040204" pitchFamily="34" charset="0"/>
            </a:rPr>
            <a:t>Összeköti az embereket, helyeket, kultúrákat</a:t>
          </a:r>
          <a:endParaRPr lang="hu-HU" sz="4000" b="1" dirty="0">
            <a:latin typeface="Tahoma" panose="020B0604030504040204" pitchFamily="34" charset="0"/>
            <a:ea typeface="Tahoma" panose="020B0604030504040204" pitchFamily="34" charset="0"/>
            <a:cs typeface="Tahoma" panose="020B0604030504040204" pitchFamily="34" charset="0"/>
          </a:endParaRPr>
        </a:p>
      </dgm:t>
    </dgm:pt>
    <dgm:pt modelId="{96AFB148-548E-4AB0-B9B3-495D6A960E54}" type="parTrans" cxnId="{AEF694DC-58CC-4215-A916-4A52BB36758E}">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0A0ADD80-15EF-4B50-82C1-A802E32A672B}" type="sibTrans" cxnId="{AEF694DC-58CC-4215-A916-4A52BB36758E}">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D08742AB-7428-4ECD-8BD9-959ADA08BCD4}">
      <dgm:prSet phldrT="[Szöveg]"/>
      <dgm:spPr/>
      <dgm:t>
        <a:bodyPr/>
        <a:lstStyle/>
        <a:p>
          <a:r>
            <a:rPr lang="hu-HU">
              <a:latin typeface="Tahoma" panose="020B0604030504040204" pitchFamily="34" charset="0"/>
              <a:ea typeface="Tahoma" panose="020B0604030504040204" pitchFamily="34" charset="0"/>
              <a:cs typeface="Tahoma" panose="020B0604030504040204" pitchFamily="34" charset="0"/>
            </a:rPr>
            <a:t>Ma a közlekedési ágazat az </a:t>
          </a:r>
          <a:r>
            <a:rPr lang="hu-HU" b="1">
              <a:latin typeface="Tahoma" panose="020B0604030504040204" pitchFamily="34" charset="0"/>
              <a:ea typeface="Tahoma" panose="020B0604030504040204" pitchFamily="34" charset="0"/>
              <a:cs typeface="Tahoma" panose="020B0604030504040204" pitchFamily="34" charset="0"/>
            </a:rPr>
            <a:t>EU teljes üvegházhatású gázkibocsátásának 25%-át teszi ki</a:t>
          </a:r>
          <a:r>
            <a:rPr lang="hu-HU">
              <a:latin typeface="Tahoma" panose="020B0604030504040204" pitchFamily="34" charset="0"/>
              <a:ea typeface="Tahoma" panose="020B0604030504040204" pitchFamily="34" charset="0"/>
              <a:cs typeface="Tahoma" panose="020B0604030504040204" pitchFamily="34" charset="0"/>
            </a:rPr>
            <a:t>, és ez a kereslet növekedésével tovább emelkedik.</a:t>
          </a:r>
        </a:p>
      </dgm:t>
    </dgm:pt>
    <dgm:pt modelId="{8B6D1071-C880-46E4-ABB6-E2DD6D331693}" type="parTrans" cxnId="{730153F5-7215-48F1-8113-2312D197032F}">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74BF5D56-B8AC-44CB-92DD-00859F0BAECE}" type="sibTrans" cxnId="{730153F5-7215-48F1-8113-2312D197032F}">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E7A8537B-620A-4278-A2AD-3FC228AEFDA6}" type="pres">
      <dgm:prSet presAssocID="{9C1F17DE-DEAC-4941-9719-094ED4706803}" presName="Name0" presStyleCnt="0">
        <dgm:presLayoutVars>
          <dgm:chMax val="2"/>
          <dgm:chPref val="2"/>
          <dgm:dir/>
          <dgm:animOne/>
          <dgm:resizeHandles val="exact"/>
        </dgm:presLayoutVars>
      </dgm:prSet>
      <dgm:spPr/>
    </dgm:pt>
    <dgm:pt modelId="{E7C7CD5B-C330-4A36-915B-0ED48E2E6176}" type="pres">
      <dgm:prSet presAssocID="{9C1F17DE-DEAC-4941-9719-094ED4706803}" presName="Background" presStyleLbl="bgImgPlace1" presStyleIdx="0" presStyleCnt="1"/>
      <dgm:spPr/>
    </dgm:pt>
    <dgm:pt modelId="{F5A53526-2125-41A5-ACEF-DF510B14609C}" type="pres">
      <dgm:prSet presAssocID="{9C1F17DE-DEAC-4941-9719-094ED4706803}" presName="ParentText1" presStyleLbl="revTx" presStyleIdx="0" presStyleCnt="2">
        <dgm:presLayoutVars>
          <dgm:chMax val="0"/>
          <dgm:chPref val="0"/>
          <dgm:bulletEnabled val="1"/>
        </dgm:presLayoutVars>
      </dgm:prSet>
      <dgm:spPr/>
    </dgm:pt>
    <dgm:pt modelId="{159A39C7-F1EC-47C3-989A-2F249E7B02D3}" type="pres">
      <dgm:prSet presAssocID="{9C1F17DE-DEAC-4941-9719-094ED4706803}" presName="ParentText2" presStyleLbl="revTx" presStyleIdx="1" presStyleCnt="2">
        <dgm:presLayoutVars>
          <dgm:chMax val="0"/>
          <dgm:chPref val="0"/>
          <dgm:bulletEnabled val="1"/>
        </dgm:presLayoutVars>
      </dgm:prSet>
      <dgm:spPr/>
    </dgm:pt>
    <dgm:pt modelId="{C6CCA2F7-1ABD-4340-A8CE-B727B2A19769}" type="pres">
      <dgm:prSet presAssocID="{9C1F17DE-DEAC-4941-9719-094ED4706803}" presName="Plus" presStyleLbl="alignNode1" presStyleIdx="0" presStyleCnt="2"/>
      <dgm:spPr>
        <a:solidFill>
          <a:srgbClr val="344F74"/>
        </a:solidFill>
        <a:ln>
          <a:noFill/>
        </a:ln>
      </dgm:spPr>
    </dgm:pt>
    <dgm:pt modelId="{392972F9-F6D6-4395-8F00-A047B019F91C}" type="pres">
      <dgm:prSet presAssocID="{9C1F17DE-DEAC-4941-9719-094ED4706803}" presName="Minus" presStyleLbl="alignNode1" presStyleIdx="1" presStyleCnt="2"/>
      <dgm:spPr>
        <a:solidFill>
          <a:srgbClr val="E89F56"/>
        </a:solidFill>
        <a:ln>
          <a:noFill/>
        </a:ln>
      </dgm:spPr>
    </dgm:pt>
    <dgm:pt modelId="{C26F78C7-BAF3-402B-9262-0C9392E583B3}" type="pres">
      <dgm:prSet presAssocID="{9C1F17DE-DEAC-4941-9719-094ED4706803}" presName="Divider" presStyleLbl="parChTrans1D1" presStyleIdx="0" presStyleCnt="1"/>
      <dgm:spPr/>
    </dgm:pt>
  </dgm:ptLst>
  <dgm:cxnLst>
    <dgm:cxn modelId="{A5081000-5473-483B-864B-4B4C0FDBE0E7}" type="presOf" srcId="{9C1F17DE-DEAC-4941-9719-094ED4706803}" destId="{E7A8537B-620A-4278-A2AD-3FC228AEFDA6}" srcOrd="0" destOrd="0" presId="urn:microsoft.com/office/officeart/2009/3/layout/PlusandMinus"/>
    <dgm:cxn modelId="{F0DB7928-2AB0-49CF-96B8-040B03055D74}" type="presOf" srcId="{D08742AB-7428-4ECD-8BD9-959ADA08BCD4}" destId="{159A39C7-F1EC-47C3-989A-2F249E7B02D3}" srcOrd="0" destOrd="0" presId="urn:microsoft.com/office/officeart/2009/3/layout/PlusandMinus"/>
    <dgm:cxn modelId="{2A88D230-9C1B-48CF-88FE-BF71499A1EA1}" type="presOf" srcId="{81F5292E-47D0-4571-BE32-046B628C51AF}" destId="{F5A53526-2125-41A5-ACEF-DF510B14609C}" srcOrd="0" destOrd="0" presId="urn:microsoft.com/office/officeart/2009/3/layout/PlusandMinus"/>
    <dgm:cxn modelId="{AEF694DC-58CC-4215-A916-4A52BB36758E}" srcId="{9C1F17DE-DEAC-4941-9719-094ED4706803}" destId="{81F5292E-47D0-4571-BE32-046B628C51AF}" srcOrd="0" destOrd="0" parTransId="{96AFB148-548E-4AB0-B9B3-495D6A960E54}" sibTransId="{0A0ADD80-15EF-4B50-82C1-A802E32A672B}"/>
    <dgm:cxn modelId="{730153F5-7215-48F1-8113-2312D197032F}" srcId="{9C1F17DE-DEAC-4941-9719-094ED4706803}" destId="{D08742AB-7428-4ECD-8BD9-959ADA08BCD4}" srcOrd="1" destOrd="0" parTransId="{8B6D1071-C880-46E4-ABB6-E2DD6D331693}" sibTransId="{74BF5D56-B8AC-44CB-92DD-00859F0BAECE}"/>
    <dgm:cxn modelId="{EC8DEF1F-430D-46B2-985B-4DE960F145FB}" type="presParOf" srcId="{E7A8537B-620A-4278-A2AD-3FC228AEFDA6}" destId="{E7C7CD5B-C330-4A36-915B-0ED48E2E6176}" srcOrd="0" destOrd="0" presId="urn:microsoft.com/office/officeart/2009/3/layout/PlusandMinus"/>
    <dgm:cxn modelId="{CC9DA06D-655B-42AB-863B-74728CABA03C}" type="presParOf" srcId="{E7A8537B-620A-4278-A2AD-3FC228AEFDA6}" destId="{F5A53526-2125-41A5-ACEF-DF510B14609C}" srcOrd="1" destOrd="0" presId="urn:microsoft.com/office/officeart/2009/3/layout/PlusandMinus"/>
    <dgm:cxn modelId="{46FA6A0F-7A16-4938-9880-7A07759AC636}" type="presParOf" srcId="{E7A8537B-620A-4278-A2AD-3FC228AEFDA6}" destId="{159A39C7-F1EC-47C3-989A-2F249E7B02D3}" srcOrd="2" destOrd="0" presId="urn:microsoft.com/office/officeart/2009/3/layout/PlusandMinus"/>
    <dgm:cxn modelId="{9C6916DA-5860-42AE-8780-7AF10AB06A8F}" type="presParOf" srcId="{E7A8537B-620A-4278-A2AD-3FC228AEFDA6}" destId="{C6CCA2F7-1ABD-4340-A8CE-B727B2A19769}" srcOrd="3" destOrd="0" presId="urn:microsoft.com/office/officeart/2009/3/layout/PlusandMinus"/>
    <dgm:cxn modelId="{766E7834-B246-4739-B1FB-BDAB47944AFF}" type="presParOf" srcId="{E7A8537B-620A-4278-A2AD-3FC228AEFDA6}" destId="{392972F9-F6D6-4395-8F00-A047B019F91C}" srcOrd="4" destOrd="0" presId="urn:microsoft.com/office/officeart/2009/3/layout/PlusandMinus"/>
    <dgm:cxn modelId="{83159929-CFF3-467F-8BAC-E28A62A9FF7F}" type="presParOf" srcId="{E7A8537B-620A-4278-A2AD-3FC228AEFDA6}" destId="{C26F78C7-BAF3-402B-9262-0C9392E583B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3A039E-AA27-4564-9E36-753D55DF3FEC}"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hu-HU"/>
        </a:p>
      </dgm:t>
    </dgm:pt>
    <dgm:pt modelId="{0324D09E-EA6C-4BD9-95D1-DDF7230A458A}">
      <dgm:prSet phldrT="[Szöveg]"/>
      <dgm:spPr/>
      <dgm:t>
        <a:bodyPr/>
        <a:lstStyle/>
        <a:p>
          <a:pPr algn="ctr"/>
          <a:r>
            <a:rPr lang="hu-HU" b="0" dirty="0">
              <a:latin typeface="Tahoma" panose="020B0604030504040204" pitchFamily="34" charset="0"/>
              <a:ea typeface="Tahoma" panose="020B0604030504040204" pitchFamily="34" charset="0"/>
              <a:cs typeface="Tahoma" panose="020B0604030504040204" pitchFamily="34" charset="0"/>
            </a:rPr>
            <a:t>Korlátozott </a:t>
          </a:r>
          <a:r>
            <a:rPr lang="hu-HU" b="1" dirty="0">
              <a:latin typeface="Tahoma" panose="020B0604030504040204" pitchFamily="34" charset="0"/>
              <a:ea typeface="Tahoma" panose="020B0604030504040204" pitchFamily="34" charset="0"/>
              <a:cs typeface="Tahoma" panose="020B0604030504040204" pitchFamily="34" charset="0"/>
            </a:rPr>
            <a:t>hatótávolság</a:t>
          </a:r>
          <a:r>
            <a:rPr lang="hu-HU" b="0" dirty="0">
              <a:latin typeface="Tahoma" panose="020B0604030504040204" pitchFamily="34" charset="0"/>
              <a:ea typeface="Tahoma" panose="020B0604030504040204" pitchFamily="34" charset="0"/>
              <a:cs typeface="Tahoma" panose="020B0604030504040204" pitchFamily="34" charset="0"/>
            </a:rPr>
            <a:t>, függ a töltők elérhetőségétől.</a:t>
          </a:r>
        </a:p>
      </dgm:t>
    </dgm:pt>
    <dgm:pt modelId="{9848734C-6003-4648-A0BE-07C0952BCC8D}" type="parTrans" cxnId="{608E6214-9511-44B4-9949-834DA6086EA1}">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8AFDFF0C-4815-4682-A698-DBA2602FB9C1}" type="sibTrans" cxnId="{608E6214-9511-44B4-9949-834DA6086EA1}">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676DEA85-1625-4D70-AF39-31195F07B1DB}">
      <dgm:prSet phldrT="[Szöveg]"/>
      <dgm:spPr/>
      <dgm:t>
        <a:bodyPr/>
        <a:lstStyle/>
        <a:p>
          <a:pPr algn="ctr"/>
          <a:r>
            <a:rPr lang="hu-HU" b="0" dirty="0">
              <a:latin typeface="Tahoma" panose="020B0604030504040204" pitchFamily="34" charset="0"/>
              <a:ea typeface="Tahoma" panose="020B0604030504040204" pitchFamily="34" charset="0"/>
              <a:cs typeface="Tahoma" panose="020B0604030504040204" pitchFamily="34" charset="0"/>
            </a:rPr>
            <a:t>Szükség van az </a:t>
          </a:r>
          <a:r>
            <a:rPr lang="hu-HU" b="1" dirty="0">
              <a:latin typeface="Tahoma" panose="020B0604030504040204" pitchFamily="34" charset="0"/>
              <a:ea typeface="Tahoma" panose="020B0604030504040204" pitchFamily="34" charset="0"/>
              <a:cs typeface="Tahoma" panose="020B0604030504040204" pitchFamily="34" charset="0"/>
            </a:rPr>
            <a:t>elektromos hálózat</a:t>
          </a:r>
          <a:r>
            <a:rPr lang="hu-HU" b="0" dirty="0">
              <a:latin typeface="Tahoma" panose="020B0604030504040204" pitchFamily="34" charset="0"/>
              <a:ea typeface="Tahoma" panose="020B0604030504040204" pitchFamily="34" charset="0"/>
              <a:cs typeface="Tahoma" panose="020B0604030504040204" pitchFamily="34" charset="0"/>
            </a:rPr>
            <a:t> fejlesztésére.</a:t>
          </a:r>
          <a:endParaRPr lang="hu-HU" b="1" dirty="0">
            <a:latin typeface="Tahoma" panose="020B0604030504040204" pitchFamily="34" charset="0"/>
            <a:ea typeface="Tahoma" panose="020B0604030504040204" pitchFamily="34" charset="0"/>
            <a:cs typeface="Tahoma" panose="020B0604030504040204" pitchFamily="34" charset="0"/>
          </a:endParaRPr>
        </a:p>
      </dgm:t>
    </dgm:pt>
    <dgm:pt modelId="{0C9986A8-D9AD-46B0-857B-1B3CF35B8831}" type="parTrans" cxnId="{EE956DBC-8115-4723-94C6-9B5FE6FF1269}">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3AC84F4E-4ADF-4A93-BBCC-49EC5113CFE2}" type="sibTrans" cxnId="{EE956DBC-8115-4723-94C6-9B5FE6FF1269}">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5B48E0FD-0342-4DA3-933D-F6FAE6FA0858}">
      <dgm:prSet phldrT="[Szöveg]"/>
      <dgm:spPr/>
      <dgm:t>
        <a:bodyPr/>
        <a:lstStyle/>
        <a:p>
          <a:pPr algn="ctr"/>
          <a:r>
            <a:rPr lang="hu-HU" b="1" dirty="0">
              <a:latin typeface="Tahoma" panose="020B0604030504040204" pitchFamily="34" charset="0"/>
              <a:ea typeface="Tahoma" panose="020B0604030504040204" pitchFamily="34" charset="0"/>
              <a:cs typeface="Tahoma" panose="020B0604030504040204" pitchFamily="34" charset="0"/>
            </a:rPr>
            <a:t>Környezeti hatások </a:t>
          </a:r>
          <a:r>
            <a:rPr lang="hu-HU" b="0" dirty="0">
              <a:latin typeface="Tahoma" panose="020B0604030504040204" pitchFamily="34" charset="0"/>
              <a:ea typeface="Tahoma" panose="020B0604030504040204" pitchFamily="34" charset="0"/>
              <a:cs typeface="Tahoma" panose="020B0604030504040204" pitchFamily="34" charset="0"/>
            </a:rPr>
            <a:t>a gyártás és ártalmatlanítás során.</a:t>
          </a:r>
        </a:p>
      </dgm:t>
    </dgm:pt>
    <dgm:pt modelId="{BA4CEEDE-86A0-4D4B-9F9F-B318A171206B}" type="parTrans" cxnId="{27B5A6BB-2D11-4049-818A-A1A292EF7A24}">
      <dgm:prSet/>
      <dgm:spPr/>
      <dgm:t>
        <a:bodyPr/>
        <a:lstStyle/>
        <a:p>
          <a:endParaRPr lang="hu-HU" b="0"/>
        </a:p>
      </dgm:t>
    </dgm:pt>
    <dgm:pt modelId="{5575AE67-1028-4B1E-A7C2-4C74DE7026A1}" type="sibTrans" cxnId="{27B5A6BB-2D11-4049-818A-A1A292EF7A24}">
      <dgm:prSet/>
      <dgm:spPr/>
      <dgm:t>
        <a:bodyPr/>
        <a:lstStyle/>
        <a:p>
          <a:endParaRPr lang="hu-HU" b="0"/>
        </a:p>
      </dgm:t>
    </dgm:pt>
    <dgm:pt modelId="{1F225891-F24E-40A3-B7FF-30C6F8D3F2AD}" type="pres">
      <dgm:prSet presAssocID="{E03A039E-AA27-4564-9E36-753D55DF3FEC}" presName="linear" presStyleCnt="0">
        <dgm:presLayoutVars>
          <dgm:animLvl val="lvl"/>
          <dgm:resizeHandles val="exact"/>
        </dgm:presLayoutVars>
      </dgm:prSet>
      <dgm:spPr/>
    </dgm:pt>
    <dgm:pt modelId="{F68D4022-F133-4943-9469-6F3A0ED787C1}" type="pres">
      <dgm:prSet presAssocID="{0324D09E-EA6C-4BD9-95D1-DDF7230A458A}" presName="parentText" presStyleLbl="node1" presStyleIdx="0" presStyleCnt="3" custScaleY="61703">
        <dgm:presLayoutVars>
          <dgm:chMax val="0"/>
          <dgm:bulletEnabled val="1"/>
        </dgm:presLayoutVars>
      </dgm:prSet>
      <dgm:spPr/>
    </dgm:pt>
    <dgm:pt modelId="{C1E37A78-8260-406A-B6A7-AB55C1713F0F}" type="pres">
      <dgm:prSet presAssocID="{8AFDFF0C-4815-4682-A698-DBA2602FB9C1}" presName="spacer" presStyleCnt="0"/>
      <dgm:spPr/>
    </dgm:pt>
    <dgm:pt modelId="{C137D439-06FB-4E7B-A8C3-805D28ED3777}" type="pres">
      <dgm:prSet presAssocID="{676DEA85-1625-4D70-AF39-31195F07B1DB}" presName="parentText" presStyleLbl="node1" presStyleIdx="1" presStyleCnt="3" custScaleY="61703">
        <dgm:presLayoutVars>
          <dgm:chMax val="0"/>
          <dgm:bulletEnabled val="1"/>
        </dgm:presLayoutVars>
      </dgm:prSet>
      <dgm:spPr/>
    </dgm:pt>
    <dgm:pt modelId="{A0C1AEC6-0AB3-4D61-B2B4-97B9573BA219}" type="pres">
      <dgm:prSet presAssocID="{3AC84F4E-4ADF-4A93-BBCC-49EC5113CFE2}" presName="spacer" presStyleCnt="0"/>
      <dgm:spPr/>
    </dgm:pt>
    <dgm:pt modelId="{C2920D8B-E9C5-4937-9B5A-B4D50C75AEB9}" type="pres">
      <dgm:prSet presAssocID="{5B48E0FD-0342-4DA3-933D-F6FAE6FA0858}" presName="parentText" presStyleLbl="node1" presStyleIdx="2" presStyleCnt="3" custScaleY="61703">
        <dgm:presLayoutVars>
          <dgm:chMax val="0"/>
          <dgm:bulletEnabled val="1"/>
        </dgm:presLayoutVars>
      </dgm:prSet>
      <dgm:spPr/>
    </dgm:pt>
  </dgm:ptLst>
  <dgm:cxnLst>
    <dgm:cxn modelId="{BAC9000D-9B7C-43CF-9475-C6D159F9ACFF}" type="presOf" srcId="{676DEA85-1625-4D70-AF39-31195F07B1DB}" destId="{C137D439-06FB-4E7B-A8C3-805D28ED3777}" srcOrd="0" destOrd="0" presId="urn:microsoft.com/office/officeart/2005/8/layout/vList2"/>
    <dgm:cxn modelId="{608E6214-9511-44B4-9949-834DA6086EA1}" srcId="{E03A039E-AA27-4564-9E36-753D55DF3FEC}" destId="{0324D09E-EA6C-4BD9-95D1-DDF7230A458A}" srcOrd="0" destOrd="0" parTransId="{9848734C-6003-4648-A0BE-07C0952BCC8D}" sibTransId="{8AFDFF0C-4815-4682-A698-DBA2602FB9C1}"/>
    <dgm:cxn modelId="{39917733-1B34-48C8-A244-E56617F20536}" type="presOf" srcId="{E03A039E-AA27-4564-9E36-753D55DF3FEC}" destId="{1F225891-F24E-40A3-B7FF-30C6F8D3F2AD}" srcOrd="0" destOrd="0" presId="urn:microsoft.com/office/officeart/2005/8/layout/vList2"/>
    <dgm:cxn modelId="{74579A7D-ACD3-4495-BD02-177BE8303221}" type="presOf" srcId="{0324D09E-EA6C-4BD9-95D1-DDF7230A458A}" destId="{F68D4022-F133-4943-9469-6F3A0ED787C1}" srcOrd="0" destOrd="0" presId="urn:microsoft.com/office/officeart/2005/8/layout/vList2"/>
    <dgm:cxn modelId="{40D1A693-5C29-4F6A-B64C-ADE64A381626}" type="presOf" srcId="{5B48E0FD-0342-4DA3-933D-F6FAE6FA0858}" destId="{C2920D8B-E9C5-4937-9B5A-B4D50C75AEB9}" srcOrd="0" destOrd="0" presId="urn:microsoft.com/office/officeart/2005/8/layout/vList2"/>
    <dgm:cxn modelId="{27B5A6BB-2D11-4049-818A-A1A292EF7A24}" srcId="{E03A039E-AA27-4564-9E36-753D55DF3FEC}" destId="{5B48E0FD-0342-4DA3-933D-F6FAE6FA0858}" srcOrd="2" destOrd="0" parTransId="{BA4CEEDE-86A0-4D4B-9F9F-B318A171206B}" sibTransId="{5575AE67-1028-4B1E-A7C2-4C74DE7026A1}"/>
    <dgm:cxn modelId="{EE956DBC-8115-4723-94C6-9B5FE6FF1269}" srcId="{E03A039E-AA27-4564-9E36-753D55DF3FEC}" destId="{676DEA85-1625-4D70-AF39-31195F07B1DB}" srcOrd="1" destOrd="0" parTransId="{0C9986A8-D9AD-46B0-857B-1B3CF35B8831}" sibTransId="{3AC84F4E-4ADF-4A93-BBCC-49EC5113CFE2}"/>
    <dgm:cxn modelId="{1F28BF59-9364-49CF-B93A-AC0077EF3D53}" type="presParOf" srcId="{1F225891-F24E-40A3-B7FF-30C6F8D3F2AD}" destId="{F68D4022-F133-4943-9469-6F3A0ED787C1}" srcOrd="0" destOrd="0" presId="urn:microsoft.com/office/officeart/2005/8/layout/vList2"/>
    <dgm:cxn modelId="{79346282-7C83-4796-86C5-3725F7D29595}" type="presParOf" srcId="{1F225891-F24E-40A3-B7FF-30C6F8D3F2AD}" destId="{C1E37A78-8260-406A-B6A7-AB55C1713F0F}" srcOrd="1" destOrd="0" presId="urn:microsoft.com/office/officeart/2005/8/layout/vList2"/>
    <dgm:cxn modelId="{C811D4B8-4CD6-49F0-8332-37EDD9EB7859}" type="presParOf" srcId="{1F225891-F24E-40A3-B7FF-30C6F8D3F2AD}" destId="{C137D439-06FB-4E7B-A8C3-805D28ED3777}" srcOrd="2" destOrd="0" presId="urn:microsoft.com/office/officeart/2005/8/layout/vList2"/>
    <dgm:cxn modelId="{6945A9B1-A892-43B0-B16C-1C9ED80E58B0}" type="presParOf" srcId="{1F225891-F24E-40A3-B7FF-30C6F8D3F2AD}" destId="{A0C1AEC6-0AB3-4D61-B2B4-97B9573BA219}" srcOrd="3" destOrd="0" presId="urn:microsoft.com/office/officeart/2005/8/layout/vList2"/>
    <dgm:cxn modelId="{A3EE6490-F158-4EF9-8FE2-554BF8A55D84}" type="presParOf" srcId="{1F225891-F24E-40A3-B7FF-30C6F8D3F2AD}" destId="{C2920D8B-E9C5-4937-9B5A-B4D50C75AEB9}" srcOrd="4"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41C68D-D5F1-427D-9670-3C7E49B02C4A}" type="doc">
      <dgm:prSet loTypeId="urn:microsoft.com/office/officeart/2005/8/layout/vList2" loCatId="list" qsTypeId="urn:microsoft.com/office/officeart/2005/8/quickstyle/simple1" qsCatId="simple" csTypeId="urn:microsoft.com/office/officeart/2005/8/colors/accent1_2" csCatId="accent1" phldr="1"/>
      <dgm:spPr/>
    </dgm:pt>
    <dgm:pt modelId="{E7AFECBC-7796-40A8-9318-90E2D2BB3871}">
      <dgm:prSet phldrT="[Szöveg]"/>
      <dgm:spPr>
        <a:solidFill>
          <a:srgbClr val="344F74"/>
        </a:solidFill>
        <a:ln>
          <a:noFill/>
        </a:ln>
      </dgm:spPr>
      <dgm:t>
        <a:bodyPr/>
        <a:lstStyle/>
        <a:p>
          <a:r>
            <a:rPr lang="hu-HU">
              <a:latin typeface="Tahoma" panose="020B0604030504040204" pitchFamily="34" charset="0"/>
              <a:ea typeface="Tahoma" panose="020B0604030504040204" pitchFamily="34" charset="0"/>
              <a:cs typeface="Tahoma" panose="020B0604030504040204" pitchFamily="34" charset="0"/>
            </a:rPr>
            <a:t>Hidrogén</a:t>
          </a:r>
        </a:p>
      </dgm:t>
    </dgm:pt>
    <dgm:pt modelId="{2DDE6FE5-7094-4C4D-93B8-C815691A4C28}" type="parTrans" cxnId="{751CEFD5-1D5C-408A-9DB6-BE7669EAECF0}">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DE4A6FDF-516E-44EE-B01E-723281885E0D}" type="sibTrans" cxnId="{751CEFD5-1D5C-408A-9DB6-BE7669EAECF0}">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D81337D3-7FC5-4E72-876C-5E6B946B5EE3}">
      <dgm:prSet phldrT="[Szöveg]"/>
      <dgm:spPr>
        <a:solidFill>
          <a:srgbClr val="344F74"/>
        </a:solidFill>
        <a:ln>
          <a:noFill/>
        </a:ln>
      </dgm:spPr>
      <dgm:t>
        <a:bodyPr/>
        <a:lstStyle/>
        <a:p>
          <a:r>
            <a:rPr lang="hu-HU" b="0" i="0">
              <a:latin typeface="Tahoma" panose="020B0604030504040204" pitchFamily="34" charset="0"/>
              <a:ea typeface="Tahoma" panose="020B0604030504040204" pitchFamily="34" charset="0"/>
              <a:cs typeface="Tahoma" panose="020B0604030504040204" pitchFamily="34" charset="0"/>
            </a:rPr>
            <a:t>Sűrített földgáz (CNG)</a:t>
          </a:r>
          <a:endParaRPr lang="hu-HU">
            <a:latin typeface="Tahoma" panose="020B0604030504040204" pitchFamily="34" charset="0"/>
            <a:ea typeface="Tahoma" panose="020B0604030504040204" pitchFamily="34" charset="0"/>
            <a:cs typeface="Tahoma" panose="020B0604030504040204" pitchFamily="34" charset="0"/>
          </a:endParaRPr>
        </a:p>
      </dgm:t>
    </dgm:pt>
    <dgm:pt modelId="{A818194B-282F-4CDF-9698-76206B04D7D7}" type="parTrans" cxnId="{82660507-F32D-485C-A4E3-2C90EA5A845F}">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4F185784-3A31-45B0-A680-4D115008EC63}" type="sibTrans" cxnId="{82660507-F32D-485C-A4E3-2C90EA5A845F}">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8ED7868D-0938-4963-B716-901CD69C7D34}">
      <dgm:prSet phldrT="[Szöveg]"/>
      <dgm:spPr>
        <a:solidFill>
          <a:srgbClr val="344F74"/>
        </a:solidFill>
        <a:ln>
          <a:noFill/>
        </a:ln>
      </dgm:spPr>
      <dgm:t>
        <a:bodyPr/>
        <a:lstStyle/>
        <a:p>
          <a:r>
            <a:rPr lang="hu-HU" b="0" i="0">
              <a:latin typeface="Tahoma" panose="020B0604030504040204" pitchFamily="34" charset="0"/>
              <a:ea typeface="Tahoma" panose="020B0604030504040204" pitchFamily="34" charset="0"/>
              <a:cs typeface="Tahoma" panose="020B0604030504040204" pitchFamily="34" charset="0"/>
            </a:rPr>
            <a:t>Cseppfolyósított földgáz (LNG)</a:t>
          </a:r>
          <a:endParaRPr lang="hu-HU">
            <a:latin typeface="Tahoma" panose="020B0604030504040204" pitchFamily="34" charset="0"/>
            <a:ea typeface="Tahoma" panose="020B0604030504040204" pitchFamily="34" charset="0"/>
            <a:cs typeface="Tahoma" panose="020B0604030504040204" pitchFamily="34" charset="0"/>
          </a:endParaRPr>
        </a:p>
      </dgm:t>
    </dgm:pt>
    <dgm:pt modelId="{F672B3E5-094F-45EB-AD49-BB48781B7127}" type="parTrans" cxnId="{C976DF87-E8BB-418A-AE90-6A7B17352184}">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985CF9CC-47A5-4ABB-A36F-075FDEDCD1F8}" type="sibTrans" cxnId="{C976DF87-E8BB-418A-AE90-6A7B17352184}">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F7575577-D1CB-41D2-A377-09905378107D}">
      <dgm:prSet phldrT="[Szöveg]"/>
      <dgm:spPr>
        <a:solidFill>
          <a:srgbClr val="344F74"/>
        </a:solidFill>
        <a:ln>
          <a:noFill/>
        </a:ln>
      </dgm:spPr>
      <dgm:t>
        <a:bodyPr/>
        <a:lstStyle/>
        <a:p>
          <a:r>
            <a:rPr lang="hu-HU" b="0" i="0">
              <a:latin typeface="Tahoma" panose="020B0604030504040204" pitchFamily="34" charset="0"/>
              <a:ea typeface="Tahoma" panose="020B0604030504040204" pitchFamily="34" charset="0"/>
              <a:cs typeface="Tahoma" panose="020B0604030504040204" pitchFamily="34" charset="0"/>
            </a:rPr>
            <a:t>Bioüzemanyagok</a:t>
          </a:r>
          <a:endParaRPr lang="hu-HU">
            <a:latin typeface="Tahoma" panose="020B0604030504040204" pitchFamily="34" charset="0"/>
            <a:ea typeface="Tahoma" panose="020B0604030504040204" pitchFamily="34" charset="0"/>
            <a:cs typeface="Tahoma" panose="020B0604030504040204" pitchFamily="34" charset="0"/>
          </a:endParaRPr>
        </a:p>
      </dgm:t>
    </dgm:pt>
    <dgm:pt modelId="{7B911507-3899-4B92-91CD-BD1559F4144C}" type="parTrans" cxnId="{525F48AB-665B-4C8A-830A-A6D8B3D8D65F}">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57F190D3-1D16-4F72-BB97-AA71794CB30A}" type="sibTrans" cxnId="{525F48AB-665B-4C8A-830A-A6D8B3D8D65F}">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AD475AC0-E01C-4567-99C6-A16900C49600}" type="pres">
      <dgm:prSet presAssocID="{0A41C68D-D5F1-427D-9670-3C7E49B02C4A}" presName="linear" presStyleCnt="0">
        <dgm:presLayoutVars>
          <dgm:animLvl val="lvl"/>
          <dgm:resizeHandles val="exact"/>
        </dgm:presLayoutVars>
      </dgm:prSet>
      <dgm:spPr/>
    </dgm:pt>
    <dgm:pt modelId="{A6943084-47D5-4E88-891A-6901D9B9AE5C}" type="pres">
      <dgm:prSet presAssocID="{E7AFECBC-7796-40A8-9318-90E2D2BB3871}" presName="parentText" presStyleLbl="node1" presStyleIdx="0" presStyleCnt="4">
        <dgm:presLayoutVars>
          <dgm:chMax val="0"/>
          <dgm:bulletEnabled val="1"/>
        </dgm:presLayoutVars>
      </dgm:prSet>
      <dgm:spPr/>
    </dgm:pt>
    <dgm:pt modelId="{4567CC29-9094-45FD-BCA0-B873F8C38BD0}" type="pres">
      <dgm:prSet presAssocID="{DE4A6FDF-516E-44EE-B01E-723281885E0D}" presName="spacer" presStyleCnt="0"/>
      <dgm:spPr/>
    </dgm:pt>
    <dgm:pt modelId="{74B69D0F-E976-44D1-A8AE-07ED05005702}" type="pres">
      <dgm:prSet presAssocID="{D81337D3-7FC5-4E72-876C-5E6B946B5EE3}" presName="parentText" presStyleLbl="node1" presStyleIdx="1" presStyleCnt="4">
        <dgm:presLayoutVars>
          <dgm:chMax val="0"/>
          <dgm:bulletEnabled val="1"/>
        </dgm:presLayoutVars>
      </dgm:prSet>
      <dgm:spPr/>
    </dgm:pt>
    <dgm:pt modelId="{F6C4B617-C1DD-4447-9BCB-AF2850BDF429}" type="pres">
      <dgm:prSet presAssocID="{4F185784-3A31-45B0-A680-4D115008EC63}" presName="spacer" presStyleCnt="0"/>
      <dgm:spPr/>
    </dgm:pt>
    <dgm:pt modelId="{93A6FC9F-2FA3-44D6-BE1E-0789628565E2}" type="pres">
      <dgm:prSet presAssocID="{8ED7868D-0938-4963-B716-901CD69C7D34}" presName="parentText" presStyleLbl="node1" presStyleIdx="2" presStyleCnt="4">
        <dgm:presLayoutVars>
          <dgm:chMax val="0"/>
          <dgm:bulletEnabled val="1"/>
        </dgm:presLayoutVars>
      </dgm:prSet>
      <dgm:spPr/>
    </dgm:pt>
    <dgm:pt modelId="{80F45F57-6219-491B-9F27-95FA9355C4FD}" type="pres">
      <dgm:prSet presAssocID="{985CF9CC-47A5-4ABB-A36F-075FDEDCD1F8}" presName="spacer" presStyleCnt="0"/>
      <dgm:spPr/>
    </dgm:pt>
    <dgm:pt modelId="{F1C5AD46-7F9A-4350-A1E4-0B3417943D7B}" type="pres">
      <dgm:prSet presAssocID="{F7575577-D1CB-41D2-A377-09905378107D}" presName="parentText" presStyleLbl="node1" presStyleIdx="3" presStyleCnt="4">
        <dgm:presLayoutVars>
          <dgm:chMax val="0"/>
          <dgm:bulletEnabled val="1"/>
        </dgm:presLayoutVars>
      </dgm:prSet>
      <dgm:spPr/>
    </dgm:pt>
  </dgm:ptLst>
  <dgm:cxnLst>
    <dgm:cxn modelId="{82660507-F32D-485C-A4E3-2C90EA5A845F}" srcId="{0A41C68D-D5F1-427D-9670-3C7E49B02C4A}" destId="{D81337D3-7FC5-4E72-876C-5E6B946B5EE3}" srcOrd="1" destOrd="0" parTransId="{A818194B-282F-4CDF-9698-76206B04D7D7}" sibTransId="{4F185784-3A31-45B0-A680-4D115008EC63}"/>
    <dgm:cxn modelId="{D04CF05E-CF49-4063-9AB9-3ACF36BD8520}" type="presOf" srcId="{F7575577-D1CB-41D2-A377-09905378107D}" destId="{F1C5AD46-7F9A-4350-A1E4-0B3417943D7B}" srcOrd="0" destOrd="0" presId="urn:microsoft.com/office/officeart/2005/8/layout/vList2"/>
    <dgm:cxn modelId="{221C3380-DF40-4724-BD05-44A22E28A40B}" type="presOf" srcId="{D81337D3-7FC5-4E72-876C-5E6B946B5EE3}" destId="{74B69D0F-E976-44D1-A8AE-07ED05005702}" srcOrd="0" destOrd="0" presId="urn:microsoft.com/office/officeart/2005/8/layout/vList2"/>
    <dgm:cxn modelId="{FD54F384-D4AF-4CDB-B78D-2F8CEC69D9C9}" type="presOf" srcId="{8ED7868D-0938-4963-B716-901CD69C7D34}" destId="{93A6FC9F-2FA3-44D6-BE1E-0789628565E2}" srcOrd="0" destOrd="0" presId="urn:microsoft.com/office/officeart/2005/8/layout/vList2"/>
    <dgm:cxn modelId="{C976DF87-E8BB-418A-AE90-6A7B17352184}" srcId="{0A41C68D-D5F1-427D-9670-3C7E49B02C4A}" destId="{8ED7868D-0938-4963-B716-901CD69C7D34}" srcOrd="2" destOrd="0" parTransId="{F672B3E5-094F-45EB-AD49-BB48781B7127}" sibTransId="{985CF9CC-47A5-4ABB-A36F-075FDEDCD1F8}"/>
    <dgm:cxn modelId="{525F48AB-665B-4C8A-830A-A6D8B3D8D65F}" srcId="{0A41C68D-D5F1-427D-9670-3C7E49B02C4A}" destId="{F7575577-D1CB-41D2-A377-09905378107D}" srcOrd="3" destOrd="0" parTransId="{7B911507-3899-4B92-91CD-BD1559F4144C}" sibTransId="{57F190D3-1D16-4F72-BB97-AA71794CB30A}"/>
    <dgm:cxn modelId="{7E4D7ECE-1D37-47CF-8949-BDD5A99FD174}" type="presOf" srcId="{E7AFECBC-7796-40A8-9318-90E2D2BB3871}" destId="{A6943084-47D5-4E88-891A-6901D9B9AE5C}" srcOrd="0" destOrd="0" presId="urn:microsoft.com/office/officeart/2005/8/layout/vList2"/>
    <dgm:cxn modelId="{751CEFD5-1D5C-408A-9DB6-BE7669EAECF0}" srcId="{0A41C68D-D5F1-427D-9670-3C7E49B02C4A}" destId="{E7AFECBC-7796-40A8-9318-90E2D2BB3871}" srcOrd="0" destOrd="0" parTransId="{2DDE6FE5-7094-4C4D-93B8-C815691A4C28}" sibTransId="{DE4A6FDF-516E-44EE-B01E-723281885E0D}"/>
    <dgm:cxn modelId="{18F21EF0-0ED1-4106-9496-BF46979E2967}" type="presOf" srcId="{0A41C68D-D5F1-427D-9670-3C7E49B02C4A}" destId="{AD475AC0-E01C-4567-99C6-A16900C49600}" srcOrd="0" destOrd="0" presId="urn:microsoft.com/office/officeart/2005/8/layout/vList2"/>
    <dgm:cxn modelId="{36C3EAD6-E0FB-41CA-97A3-5CB629ED7E8B}" type="presParOf" srcId="{AD475AC0-E01C-4567-99C6-A16900C49600}" destId="{A6943084-47D5-4E88-891A-6901D9B9AE5C}" srcOrd="0" destOrd="0" presId="urn:microsoft.com/office/officeart/2005/8/layout/vList2"/>
    <dgm:cxn modelId="{EBD9575C-410A-48EF-942C-7C153B6105F9}" type="presParOf" srcId="{AD475AC0-E01C-4567-99C6-A16900C49600}" destId="{4567CC29-9094-45FD-BCA0-B873F8C38BD0}" srcOrd="1" destOrd="0" presId="urn:microsoft.com/office/officeart/2005/8/layout/vList2"/>
    <dgm:cxn modelId="{9B7995A6-9BCD-422E-9E2B-A433FCD49341}" type="presParOf" srcId="{AD475AC0-E01C-4567-99C6-A16900C49600}" destId="{74B69D0F-E976-44D1-A8AE-07ED05005702}" srcOrd="2" destOrd="0" presId="urn:microsoft.com/office/officeart/2005/8/layout/vList2"/>
    <dgm:cxn modelId="{A72A4482-4C44-4B02-A1E2-847554B0A195}" type="presParOf" srcId="{AD475AC0-E01C-4567-99C6-A16900C49600}" destId="{F6C4B617-C1DD-4447-9BCB-AF2850BDF429}" srcOrd="3" destOrd="0" presId="urn:microsoft.com/office/officeart/2005/8/layout/vList2"/>
    <dgm:cxn modelId="{16A86FF8-B6BD-4B4D-BFB2-29BF2D8192D0}" type="presParOf" srcId="{AD475AC0-E01C-4567-99C6-A16900C49600}" destId="{93A6FC9F-2FA3-44D6-BE1E-0789628565E2}" srcOrd="4" destOrd="0" presId="urn:microsoft.com/office/officeart/2005/8/layout/vList2"/>
    <dgm:cxn modelId="{7833CE54-6AE3-4521-9A8A-E1F5B9B465DF}" type="presParOf" srcId="{AD475AC0-E01C-4567-99C6-A16900C49600}" destId="{80F45F57-6219-491B-9F27-95FA9355C4FD}" srcOrd="5" destOrd="0" presId="urn:microsoft.com/office/officeart/2005/8/layout/vList2"/>
    <dgm:cxn modelId="{65614CE6-114E-4655-B3B3-912EB1AFFC75}" type="presParOf" srcId="{AD475AC0-E01C-4567-99C6-A16900C49600}" destId="{F1C5AD46-7F9A-4350-A1E4-0B3417943D7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6B013E-FA68-4753-B175-492B67EBF9D2}" type="doc">
      <dgm:prSet loTypeId="urn:microsoft.com/office/officeart/2005/8/layout/process1" loCatId="process" qsTypeId="urn:microsoft.com/office/officeart/2005/8/quickstyle/simple1" qsCatId="simple" csTypeId="urn:microsoft.com/office/officeart/2005/8/colors/accent1_2" csCatId="accent1" phldr="1"/>
      <dgm:spPr/>
    </dgm:pt>
    <dgm:pt modelId="{B7F6E441-A4D4-42EE-AFA9-A7AFC4B30C87}">
      <dgm:prSet phldrT="[Szöveg]" custT="1"/>
      <dgm:spPr>
        <a:solidFill>
          <a:srgbClr val="344F74"/>
        </a:solidFill>
      </dgm:spPr>
      <dgm:t>
        <a:bodyPr/>
        <a:lstStyle/>
        <a:p>
          <a:r>
            <a:rPr lang="hu-HU" sz="3200">
              <a:latin typeface="Tahoma" panose="020B0604030504040204" pitchFamily="34" charset="0"/>
              <a:ea typeface="Tahoma" panose="020B0604030504040204" pitchFamily="34" charset="0"/>
              <a:cs typeface="Tahoma" panose="020B0604030504040204" pitchFamily="34" charset="0"/>
            </a:rPr>
            <a:t>Digitális eszközökből nyert adatok</a:t>
          </a:r>
        </a:p>
      </dgm:t>
    </dgm:pt>
    <dgm:pt modelId="{EABADBC5-4F5C-4AF0-8EC6-CD5B6C652933}" type="parTrans" cxnId="{1F51D6A8-A8FB-44B8-8943-F25B635DC964}">
      <dgm:prSet/>
      <dgm:spPr/>
      <dgm:t>
        <a:bodyPr/>
        <a:lstStyle/>
        <a:p>
          <a:endParaRPr lang="hu-HU"/>
        </a:p>
      </dgm:t>
    </dgm:pt>
    <dgm:pt modelId="{46FB19E2-D1B4-46D8-A7FC-8130DE7C8D59}" type="sibTrans" cxnId="{1F51D6A8-A8FB-44B8-8943-F25B635DC964}">
      <dgm:prSet/>
      <dgm:spPr/>
      <dgm:t>
        <a:bodyPr/>
        <a:lstStyle/>
        <a:p>
          <a:endParaRPr lang="hu-HU"/>
        </a:p>
      </dgm:t>
    </dgm:pt>
    <dgm:pt modelId="{CE14E460-7B49-4768-9FDA-683BA8BC18A8}">
      <dgm:prSet phldrT="[Szöveg]" custT="1"/>
      <dgm:spPr>
        <a:solidFill>
          <a:srgbClr val="344F74"/>
        </a:solidFill>
      </dgm:spPr>
      <dgm:t>
        <a:bodyPr/>
        <a:lstStyle/>
        <a:p>
          <a:r>
            <a:rPr lang="hu-HU" sz="3200">
              <a:latin typeface="Tahoma" panose="020B0604030504040204" pitchFamily="34" charset="0"/>
              <a:ea typeface="Tahoma" panose="020B0604030504040204" pitchFamily="34" charset="0"/>
              <a:cs typeface="Tahoma" panose="020B0604030504040204" pitchFamily="34" charset="0"/>
            </a:rPr>
            <a:t>Célzottabb szakpolitika</a:t>
          </a:r>
        </a:p>
      </dgm:t>
    </dgm:pt>
    <dgm:pt modelId="{F7D210D0-7C66-4F41-AA6F-0F06DF2EDA84}" type="parTrans" cxnId="{8F861A0C-16A6-4406-95B8-47BDD53151C9}">
      <dgm:prSet/>
      <dgm:spPr/>
      <dgm:t>
        <a:bodyPr/>
        <a:lstStyle/>
        <a:p>
          <a:endParaRPr lang="hu-HU"/>
        </a:p>
      </dgm:t>
    </dgm:pt>
    <dgm:pt modelId="{B2E0E9E9-EB9E-421C-AEC5-2E8FDFC7F14C}" type="sibTrans" cxnId="{8F861A0C-16A6-4406-95B8-47BDD53151C9}">
      <dgm:prSet/>
      <dgm:spPr/>
      <dgm:t>
        <a:bodyPr/>
        <a:lstStyle/>
        <a:p>
          <a:endParaRPr lang="hu-HU"/>
        </a:p>
      </dgm:t>
    </dgm:pt>
    <dgm:pt modelId="{799CD2C9-D0C2-4473-A65C-04D5EC073D1C}">
      <dgm:prSet phldrT="[Szöveg]" custT="1"/>
      <dgm:spPr>
        <a:solidFill>
          <a:srgbClr val="E89F56"/>
        </a:solidFill>
      </dgm:spPr>
      <dgm:t>
        <a:bodyPr/>
        <a:lstStyle/>
        <a:p>
          <a:r>
            <a:rPr lang="hu-HU" sz="2800">
              <a:solidFill>
                <a:srgbClr val="344F74"/>
              </a:solidFill>
              <a:latin typeface="Tahoma" panose="020B0604030504040204" pitchFamily="34" charset="0"/>
              <a:ea typeface="Tahoma" panose="020B0604030504040204" pitchFamily="34" charset="0"/>
              <a:cs typeface="Tahoma" panose="020B0604030504040204" pitchFamily="34" charset="0"/>
            </a:rPr>
            <a:t>Fenntarthatóbb és igazságosabb közlekedési rendszer</a:t>
          </a:r>
          <a:endParaRPr lang="hu-HU" sz="2800" dirty="0">
            <a:solidFill>
              <a:srgbClr val="344F74"/>
            </a:solidFill>
            <a:latin typeface="Tahoma" panose="020B0604030504040204" pitchFamily="34" charset="0"/>
            <a:ea typeface="Tahoma" panose="020B0604030504040204" pitchFamily="34" charset="0"/>
            <a:cs typeface="Tahoma" panose="020B0604030504040204" pitchFamily="34" charset="0"/>
          </a:endParaRPr>
        </a:p>
      </dgm:t>
    </dgm:pt>
    <dgm:pt modelId="{12F5420C-32E9-49ED-9C09-54DE23E96FE8}" type="parTrans" cxnId="{184D6E45-47C4-4FEC-8158-952895087115}">
      <dgm:prSet/>
      <dgm:spPr/>
      <dgm:t>
        <a:bodyPr/>
        <a:lstStyle/>
        <a:p>
          <a:endParaRPr lang="hu-HU"/>
        </a:p>
      </dgm:t>
    </dgm:pt>
    <dgm:pt modelId="{A7FD8245-CF19-4051-B026-2E613C2620FC}" type="sibTrans" cxnId="{184D6E45-47C4-4FEC-8158-952895087115}">
      <dgm:prSet/>
      <dgm:spPr/>
      <dgm:t>
        <a:bodyPr/>
        <a:lstStyle/>
        <a:p>
          <a:endParaRPr lang="hu-HU"/>
        </a:p>
      </dgm:t>
    </dgm:pt>
    <dgm:pt modelId="{B6A24195-EC6E-437A-AAF2-5AF32D0D478B}" type="pres">
      <dgm:prSet presAssocID="{956B013E-FA68-4753-B175-492B67EBF9D2}" presName="Name0" presStyleCnt="0">
        <dgm:presLayoutVars>
          <dgm:dir/>
          <dgm:resizeHandles val="exact"/>
        </dgm:presLayoutVars>
      </dgm:prSet>
      <dgm:spPr/>
    </dgm:pt>
    <dgm:pt modelId="{1EC0171B-1F87-4E6F-AAE8-C4184CF650DB}" type="pres">
      <dgm:prSet presAssocID="{B7F6E441-A4D4-42EE-AFA9-A7AFC4B30C87}" presName="node" presStyleLbl="node1" presStyleIdx="0" presStyleCnt="3">
        <dgm:presLayoutVars>
          <dgm:bulletEnabled val="1"/>
        </dgm:presLayoutVars>
      </dgm:prSet>
      <dgm:spPr/>
    </dgm:pt>
    <dgm:pt modelId="{7A7323B6-5551-4F65-94AA-9B14DA01CF33}" type="pres">
      <dgm:prSet presAssocID="{46FB19E2-D1B4-46D8-A7FC-8130DE7C8D59}" presName="sibTrans" presStyleLbl="sibTrans2D1" presStyleIdx="0" presStyleCnt="2"/>
      <dgm:spPr/>
    </dgm:pt>
    <dgm:pt modelId="{65AE83BB-B18C-48CC-B37C-3F92FEF924EF}" type="pres">
      <dgm:prSet presAssocID="{46FB19E2-D1B4-46D8-A7FC-8130DE7C8D59}" presName="connectorText" presStyleLbl="sibTrans2D1" presStyleIdx="0" presStyleCnt="2"/>
      <dgm:spPr/>
    </dgm:pt>
    <dgm:pt modelId="{2E6467F8-ACD9-4966-A0FF-6B53474908C1}" type="pres">
      <dgm:prSet presAssocID="{CE14E460-7B49-4768-9FDA-683BA8BC18A8}" presName="node" presStyleLbl="node1" presStyleIdx="1" presStyleCnt="3">
        <dgm:presLayoutVars>
          <dgm:bulletEnabled val="1"/>
        </dgm:presLayoutVars>
      </dgm:prSet>
      <dgm:spPr/>
    </dgm:pt>
    <dgm:pt modelId="{C280D873-577E-4B87-9216-665F346E7F2F}" type="pres">
      <dgm:prSet presAssocID="{B2E0E9E9-EB9E-421C-AEC5-2E8FDFC7F14C}" presName="sibTrans" presStyleLbl="sibTrans2D1" presStyleIdx="1" presStyleCnt="2"/>
      <dgm:spPr/>
    </dgm:pt>
    <dgm:pt modelId="{70440102-FFF2-42DF-B2B0-C6AEB5200FEC}" type="pres">
      <dgm:prSet presAssocID="{B2E0E9E9-EB9E-421C-AEC5-2E8FDFC7F14C}" presName="connectorText" presStyleLbl="sibTrans2D1" presStyleIdx="1" presStyleCnt="2"/>
      <dgm:spPr/>
    </dgm:pt>
    <dgm:pt modelId="{064724E8-528D-420D-8DA2-26BF34524A79}" type="pres">
      <dgm:prSet presAssocID="{799CD2C9-D0C2-4473-A65C-04D5EC073D1C}" presName="node" presStyleLbl="node1" presStyleIdx="2" presStyleCnt="3" custScaleX="124707">
        <dgm:presLayoutVars>
          <dgm:bulletEnabled val="1"/>
        </dgm:presLayoutVars>
      </dgm:prSet>
      <dgm:spPr/>
    </dgm:pt>
  </dgm:ptLst>
  <dgm:cxnLst>
    <dgm:cxn modelId="{8F861A0C-16A6-4406-95B8-47BDD53151C9}" srcId="{956B013E-FA68-4753-B175-492B67EBF9D2}" destId="{CE14E460-7B49-4768-9FDA-683BA8BC18A8}" srcOrd="1" destOrd="0" parTransId="{F7D210D0-7C66-4F41-AA6F-0F06DF2EDA84}" sibTransId="{B2E0E9E9-EB9E-421C-AEC5-2E8FDFC7F14C}"/>
    <dgm:cxn modelId="{27452416-B965-4BCE-9030-11A89D27871F}" type="presOf" srcId="{CE14E460-7B49-4768-9FDA-683BA8BC18A8}" destId="{2E6467F8-ACD9-4966-A0FF-6B53474908C1}" srcOrd="0" destOrd="0" presId="urn:microsoft.com/office/officeart/2005/8/layout/process1"/>
    <dgm:cxn modelId="{A344381B-7212-4CE5-B8CF-706FF8EF20A7}" type="presOf" srcId="{B2E0E9E9-EB9E-421C-AEC5-2E8FDFC7F14C}" destId="{70440102-FFF2-42DF-B2B0-C6AEB5200FEC}" srcOrd="1" destOrd="0" presId="urn:microsoft.com/office/officeart/2005/8/layout/process1"/>
    <dgm:cxn modelId="{A924171D-8341-45BF-914A-C059E71D9B0C}" type="presOf" srcId="{B2E0E9E9-EB9E-421C-AEC5-2E8FDFC7F14C}" destId="{C280D873-577E-4B87-9216-665F346E7F2F}" srcOrd="0" destOrd="0" presId="urn:microsoft.com/office/officeart/2005/8/layout/process1"/>
    <dgm:cxn modelId="{61733E2A-E125-4198-B3CB-686371772DE0}" type="presOf" srcId="{B7F6E441-A4D4-42EE-AFA9-A7AFC4B30C87}" destId="{1EC0171B-1F87-4E6F-AAE8-C4184CF650DB}" srcOrd="0" destOrd="0" presId="urn:microsoft.com/office/officeart/2005/8/layout/process1"/>
    <dgm:cxn modelId="{91D3A02A-63EC-4264-A318-ABAC86268C34}" type="presOf" srcId="{956B013E-FA68-4753-B175-492B67EBF9D2}" destId="{B6A24195-EC6E-437A-AAF2-5AF32D0D478B}" srcOrd="0" destOrd="0" presId="urn:microsoft.com/office/officeart/2005/8/layout/process1"/>
    <dgm:cxn modelId="{5E1B3831-8B17-4D5D-A984-2BE020BFDADD}" type="presOf" srcId="{46FB19E2-D1B4-46D8-A7FC-8130DE7C8D59}" destId="{7A7323B6-5551-4F65-94AA-9B14DA01CF33}" srcOrd="0" destOrd="0" presId="urn:microsoft.com/office/officeart/2005/8/layout/process1"/>
    <dgm:cxn modelId="{D6162836-E114-4702-9EE5-7D04C9A8BA82}" type="presOf" srcId="{46FB19E2-D1B4-46D8-A7FC-8130DE7C8D59}" destId="{65AE83BB-B18C-48CC-B37C-3F92FEF924EF}" srcOrd="1" destOrd="0" presId="urn:microsoft.com/office/officeart/2005/8/layout/process1"/>
    <dgm:cxn modelId="{184D6E45-47C4-4FEC-8158-952895087115}" srcId="{956B013E-FA68-4753-B175-492B67EBF9D2}" destId="{799CD2C9-D0C2-4473-A65C-04D5EC073D1C}" srcOrd="2" destOrd="0" parTransId="{12F5420C-32E9-49ED-9C09-54DE23E96FE8}" sibTransId="{A7FD8245-CF19-4051-B026-2E613C2620FC}"/>
    <dgm:cxn modelId="{967BD14C-ADA9-459D-BB4B-A5D4726869B8}" type="presOf" srcId="{799CD2C9-D0C2-4473-A65C-04D5EC073D1C}" destId="{064724E8-528D-420D-8DA2-26BF34524A79}" srcOrd="0" destOrd="0" presId="urn:microsoft.com/office/officeart/2005/8/layout/process1"/>
    <dgm:cxn modelId="{1F51D6A8-A8FB-44B8-8943-F25B635DC964}" srcId="{956B013E-FA68-4753-B175-492B67EBF9D2}" destId="{B7F6E441-A4D4-42EE-AFA9-A7AFC4B30C87}" srcOrd="0" destOrd="0" parTransId="{EABADBC5-4F5C-4AF0-8EC6-CD5B6C652933}" sibTransId="{46FB19E2-D1B4-46D8-A7FC-8130DE7C8D59}"/>
    <dgm:cxn modelId="{36A79CB3-FD3D-414D-BB52-02398547B36F}" type="presParOf" srcId="{B6A24195-EC6E-437A-AAF2-5AF32D0D478B}" destId="{1EC0171B-1F87-4E6F-AAE8-C4184CF650DB}" srcOrd="0" destOrd="0" presId="urn:microsoft.com/office/officeart/2005/8/layout/process1"/>
    <dgm:cxn modelId="{80C0A4FE-5C02-42B7-94DF-04AF81C8C449}" type="presParOf" srcId="{B6A24195-EC6E-437A-AAF2-5AF32D0D478B}" destId="{7A7323B6-5551-4F65-94AA-9B14DA01CF33}" srcOrd="1" destOrd="0" presId="urn:microsoft.com/office/officeart/2005/8/layout/process1"/>
    <dgm:cxn modelId="{273BE62E-08FB-434F-A32D-97BB0016A9F4}" type="presParOf" srcId="{7A7323B6-5551-4F65-94AA-9B14DA01CF33}" destId="{65AE83BB-B18C-48CC-B37C-3F92FEF924EF}" srcOrd="0" destOrd="0" presId="urn:microsoft.com/office/officeart/2005/8/layout/process1"/>
    <dgm:cxn modelId="{B94A6918-88AB-4A1E-A5FA-1791A582B06A}" type="presParOf" srcId="{B6A24195-EC6E-437A-AAF2-5AF32D0D478B}" destId="{2E6467F8-ACD9-4966-A0FF-6B53474908C1}" srcOrd="2" destOrd="0" presId="urn:microsoft.com/office/officeart/2005/8/layout/process1"/>
    <dgm:cxn modelId="{9D8DA1DD-6382-4A27-B543-1C42672E5E72}" type="presParOf" srcId="{B6A24195-EC6E-437A-AAF2-5AF32D0D478B}" destId="{C280D873-577E-4B87-9216-665F346E7F2F}" srcOrd="3" destOrd="0" presId="urn:microsoft.com/office/officeart/2005/8/layout/process1"/>
    <dgm:cxn modelId="{381F450C-4E4D-4426-B8D6-DADE003B1C99}" type="presParOf" srcId="{C280D873-577E-4B87-9216-665F346E7F2F}" destId="{70440102-FFF2-42DF-B2B0-C6AEB5200FEC}" srcOrd="0" destOrd="0" presId="urn:microsoft.com/office/officeart/2005/8/layout/process1"/>
    <dgm:cxn modelId="{58B45A06-E86B-4E2F-BFD2-D819F0BC5BAA}" type="presParOf" srcId="{B6A24195-EC6E-437A-AAF2-5AF32D0D478B}" destId="{064724E8-528D-420D-8DA2-26BF34524A7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2197C5-14E5-472C-B0F0-2C4FFDA46DD5}"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hu-HU"/>
        </a:p>
      </dgm:t>
    </dgm:pt>
    <dgm:pt modelId="{0A532605-153B-4D9A-BA2B-5D57A9142E3B}">
      <dgm:prSet phldrT="[Szöveg]" custT="1"/>
      <dgm:spPr/>
      <dgm:t>
        <a:bodyPr/>
        <a:lstStyle/>
        <a:p>
          <a:r>
            <a:rPr lang="hu-HU" sz="2400">
              <a:latin typeface="Tahoma" panose="020B0604030504040204" pitchFamily="34" charset="0"/>
              <a:ea typeface="Tahoma" panose="020B0604030504040204" pitchFamily="34" charset="0"/>
              <a:cs typeface="Tahoma" panose="020B0604030504040204" pitchFamily="34" charset="0"/>
            </a:rPr>
            <a:t>Zéró-kibocsátású járművek, megújuló és alacsony CO</a:t>
          </a:r>
          <a:r>
            <a:rPr lang="hu-HU" sz="2400" baseline="-25000">
              <a:latin typeface="Tahoma" panose="020B0604030504040204" pitchFamily="34" charset="0"/>
              <a:ea typeface="Tahoma" panose="020B0604030504040204" pitchFamily="34" charset="0"/>
              <a:cs typeface="Tahoma" panose="020B0604030504040204" pitchFamily="34" charset="0"/>
            </a:rPr>
            <a:t>2</a:t>
          </a:r>
          <a:r>
            <a:rPr lang="hu-HU" sz="2400">
              <a:latin typeface="Tahoma" panose="020B0604030504040204" pitchFamily="34" charset="0"/>
              <a:ea typeface="Tahoma" panose="020B0604030504040204" pitchFamily="34" charset="0"/>
              <a:cs typeface="Tahoma" panose="020B0604030504040204" pitchFamily="34" charset="0"/>
            </a:rPr>
            <a:t>-kibocsátású üzemanyagok</a:t>
          </a:r>
        </a:p>
      </dgm:t>
    </dgm:pt>
    <dgm:pt modelId="{CACA3CE5-C77E-4491-87CE-76526DECEC90}" type="parTrans" cxnId="{76AECD43-D38D-46FC-80C8-2BB74D03B74F}">
      <dgm:prSet/>
      <dgm:spPr/>
      <dgm:t>
        <a:bodyPr/>
        <a:lstStyle/>
        <a:p>
          <a:endParaRPr lang="hu-HU"/>
        </a:p>
      </dgm:t>
    </dgm:pt>
    <dgm:pt modelId="{D957A471-EA8A-47DE-BBFD-37520E4C6A14}" type="sibTrans" cxnId="{76AECD43-D38D-46FC-80C8-2BB74D03B74F}">
      <dgm:prSet/>
      <dgm:spPr/>
      <dgm:t>
        <a:bodyPr/>
        <a:lstStyle/>
        <a:p>
          <a:endParaRPr lang="hu-HU"/>
        </a:p>
      </dgm:t>
    </dgm:pt>
    <dgm:pt modelId="{5F6F0AB8-5BA6-4AF1-8407-A39D86439CD3}">
      <dgm:prSet phldrT="[Szöveg]" custT="1"/>
      <dgm:spPr/>
      <dgm:t>
        <a:bodyPr/>
        <a:lstStyle/>
        <a:p>
          <a:r>
            <a:rPr lang="hu-HU" sz="2400" b="0" i="0">
              <a:latin typeface="Tahoma" panose="020B0604030504040204" pitchFamily="34" charset="0"/>
              <a:ea typeface="Tahoma" panose="020B0604030504040204" pitchFamily="34" charset="0"/>
              <a:cs typeface="Tahoma" panose="020B0604030504040204" pitchFamily="34" charset="0"/>
            </a:rPr>
            <a:t>A vasúti teherszállítás előnyben részesítése</a:t>
          </a:r>
          <a:endParaRPr lang="hu-HU" sz="2400">
            <a:latin typeface="Tahoma" panose="020B0604030504040204" pitchFamily="34" charset="0"/>
            <a:ea typeface="Tahoma" panose="020B0604030504040204" pitchFamily="34" charset="0"/>
            <a:cs typeface="Tahoma" panose="020B0604030504040204" pitchFamily="34" charset="0"/>
          </a:endParaRPr>
        </a:p>
      </dgm:t>
    </dgm:pt>
    <dgm:pt modelId="{2199E293-B7F1-485A-8570-3166A16D354B}" type="parTrans" cxnId="{279D17D7-ADA2-4ACC-9C59-7DECDE061AF0}">
      <dgm:prSet/>
      <dgm:spPr/>
      <dgm:t>
        <a:bodyPr/>
        <a:lstStyle/>
        <a:p>
          <a:endParaRPr lang="hu-HU"/>
        </a:p>
      </dgm:t>
    </dgm:pt>
    <dgm:pt modelId="{210D17B2-A39A-403B-B83E-4CF609C76533}" type="sibTrans" cxnId="{279D17D7-ADA2-4ACC-9C59-7DECDE061AF0}">
      <dgm:prSet/>
      <dgm:spPr/>
      <dgm:t>
        <a:bodyPr/>
        <a:lstStyle/>
        <a:p>
          <a:endParaRPr lang="hu-HU"/>
        </a:p>
      </dgm:t>
    </dgm:pt>
    <dgm:pt modelId="{E9E8B29A-E7B0-4B98-BE14-32B2D42B2445}">
      <dgm:prSet phldrT="[Szöveg]" custT="1"/>
      <dgm:spPr/>
      <dgm:t>
        <a:bodyPr/>
        <a:lstStyle/>
        <a:p>
          <a:r>
            <a:rPr lang="hu-HU" sz="2400" b="0" i="0">
              <a:latin typeface="Tahoma" panose="020B0604030504040204" pitchFamily="34" charset="0"/>
              <a:ea typeface="Tahoma" panose="020B0604030504040204" pitchFamily="34" charset="0"/>
              <a:cs typeface="Tahoma" panose="020B0604030504040204" pitchFamily="34" charset="0"/>
            </a:rPr>
            <a:t>Kibocsátás-mentes repülőterek és kikötők</a:t>
          </a:r>
          <a:endParaRPr lang="hu-HU" sz="2400" b="0">
            <a:latin typeface="Tahoma" panose="020B0604030504040204" pitchFamily="34" charset="0"/>
            <a:ea typeface="Tahoma" panose="020B0604030504040204" pitchFamily="34" charset="0"/>
            <a:cs typeface="Tahoma" panose="020B0604030504040204" pitchFamily="34" charset="0"/>
          </a:endParaRPr>
        </a:p>
      </dgm:t>
    </dgm:pt>
    <dgm:pt modelId="{618519AA-D22C-42F9-8D14-3C0873338191}" type="sibTrans" cxnId="{CB708C6F-3AE8-4AA6-A3FE-06C52443532D}">
      <dgm:prSet/>
      <dgm:spPr/>
      <dgm:t>
        <a:bodyPr/>
        <a:lstStyle/>
        <a:p>
          <a:endParaRPr lang="hu-HU"/>
        </a:p>
      </dgm:t>
    </dgm:pt>
    <dgm:pt modelId="{DC87E3A3-95BD-4EE9-AEF7-4FA5C5C19CB3}" type="parTrans" cxnId="{CB708C6F-3AE8-4AA6-A3FE-06C52443532D}">
      <dgm:prSet/>
      <dgm:spPr/>
      <dgm:t>
        <a:bodyPr/>
        <a:lstStyle/>
        <a:p>
          <a:endParaRPr lang="hu-HU"/>
        </a:p>
      </dgm:t>
    </dgm:pt>
    <dgm:pt modelId="{48838AE0-5580-4712-A1A0-AD0FBC1EDA32}">
      <dgm:prSet phldrT="[Szöveg]" custT="1"/>
      <dgm:spPr/>
      <dgm:t>
        <a:bodyPr/>
        <a:lstStyle/>
        <a:p>
          <a:r>
            <a:rPr lang="hu-HU" sz="2400" b="0" i="0">
              <a:latin typeface="Tahoma" panose="020B0604030504040204" pitchFamily="34" charset="0"/>
              <a:ea typeface="Tahoma" panose="020B0604030504040204" pitchFamily="34" charset="0"/>
              <a:cs typeface="Tahoma" panose="020B0604030504040204" pitchFamily="34" charset="0"/>
            </a:rPr>
            <a:t>A kerékpáros infrastruktúra fejlesztése</a:t>
          </a:r>
          <a:endParaRPr lang="hu-HU" sz="2400">
            <a:latin typeface="Tahoma" panose="020B0604030504040204" pitchFamily="34" charset="0"/>
            <a:ea typeface="Tahoma" panose="020B0604030504040204" pitchFamily="34" charset="0"/>
            <a:cs typeface="Tahoma" panose="020B0604030504040204" pitchFamily="34" charset="0"/>
          </a:endParaRPr>
        </a:p>
      </dgm:t>
    </dgm:pt>
    <dgm:pt modelId="{9FC3E529-9C9E-450F-BD85-2C2A222737C0}" type="sibTrans" cxnId="{E1781A9B-F960-47BA-885D-177A6D7D7E65}">
      <dgm:prSet/>
      <dgm:spPr/>
      <dgm:t>
        <a:bodyPr/>
        <a:lstStyle/>
        <a:p>
          <a:endParaRPr lang="hu-HU"/>
        </a:p>
      </dgm:t>
    </dgm:pt>
    <dgm:pt modelId="{2EB636A8-1D93-4493-AB2B-856C43CF66E1}" type="parTrans" cxnId="{E1781A9B-F960-47BA-885D-177A6D7D7E65}">
      <dgm:prSet/>
      <dgm:spPr/>
      <dgm:t>
        <a:bodyPr/>
        <a:lstStyle/>
        <a:p>
          <a:endParaRPr lang="hu-HU"/>
        </a:p>
      </dgm:t>
    </dgm:pt>
    <dgm:pt modelId="{CC4B0B7B-8C1A-402A-AAB5-6AF91EFF6105}" type="pres">
      <dgm:prSet presAssocID="{B82197C5-14E5-472C-B0F0-2C4FFDA46DD5}" presName="Name0" presStyleCnt="0">
        <dgm:presLayoutVars>
          <dgm:dir/>
          <dgm:resizeHandles val="exact"/>
        </dgm:presLayoutVars>
      </dgm:prSet>
      <dgm:spPr/>
    </dgm:pt>
    <dgm:pt modelId="{3C542523-DCB9-4033-A137-B3B6C5D2C29E}" type="pres">
      <dgm:prSet presAssocID="{0A532605-153B-4D9A-BA2B-5D57A9142E3B}" presName="compNode" presStyleCnt="0"/>
      <dgm:spPr/>
    </dgm:pt>
    <dgm:pt modelId="{D5E621C0-781C-450D-A7B3-0A8A6AC0ECB2}" type="pres">
      <dgm:prSet presAssocID="{0A532605-153B-4D9A-BA2B-5D57A9142E3B}" presName="pictRect" presStyleLbl="node1" presStyleIdx="0" presStyleCnt="4" custScaleY="145313" custLinFactNeighborY="-1772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lektromos autó egyszínű kitöltéssel"/>
        </a:ext>
      </dgm:extLst>
    </dgm:pt>
    <dgm:pt modelId="{41AE0C89-CFFD-491B-94F5-4BAC5E79A7CD}" type="pres">
      <dgm:prSet presAssocID="{0A532605-153B-4D9A-BA2B-5D57A9142E3B}" presName="textRect" presStyleLbl="revTx" presStyleIdx="0" presStyleCnt="4" custScaleX="109467">
        <dgm:presLayoutVars>
          <dgm:bulletEnabled val="1"/>
        </dgm:presLayoutVars>
      </dgm:prSet>
      <dgm:spPr/>
    </dgm:pt>
    <dgm:pt modelId="{FE9E2090-EEFB-4C49-A381-CFE3556EC259}" type="pres">
      <dgm:prSet presAssocID="{D957A471-EA8A-47DE-BBFD-37520E4C6A14}" presName="sibTrans" presStyleLbl="sibTrans2D1" presStyleIdx="0" presStyleCnt="0"/>
      <dgm:spPr/>
    </dgm:pt>
    <dgm:pt modelId="{177079AA-EF4C-45AD-8A7D-E9529BE71470}" type="pres">
      <dgm:prSet presAssocID="{E9E8B29A-E7B0-4B98-BE14-32B2D42B2445}" presName="compNode" presStyleCnt="0"/>
      <dgm:spPr/>
    </dgm:pt>
    <dgm:pt modelId="{2EC395EF-916C-430C-A9EF-377D40397CDE}" type="pres">
      <dgm:prSet presAssocID="{E9E8B29A-E7B0-4B98-BE14-32B2D42B2445}" presName="pictRect" presStyleLbl="node1" presStyleIdx="1" presStyleCnt="4" custScaleY="145313" custLinFactNeighborY="-1772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elszálló repülőgép egyszínű kitöltéssel"/>
        </a:ext>
      </dgm:extLst>
    </dgm:pt>
    <dgm:pt modelId="{7A827015-D3FB-43E4-95BF-218E2BE5FFC5}" type="pres">
      <dgm:prSet presAssocID="{E9E8B29A-E7B0-4B98-BE14-32B2D42B2445}" presName="textRect" presStyleLbl="revTx" presStyleIdx="1" presStyleCnt="4">
        <dgm:presLayoutVars>
          <dgm:bulletEnabled val="1"/>
        </dgm:presLayoutVars>
      </dgm:prSet>
      <dgm:spPr/>
    </dgm:pt>
    <dgm:pt modelId="{819F09FB-5D72-4CC6-B9F4-B79EFE4542E1}" type="pres">
      <dgm:prSet presAssocID="{618519AA-D22C-42F9-8D14-3C0873338191}" presName="sibTrans" presStyleLbl="sibTrans2D1" presStyleIdx="0" presStyleCnt="0"/>
      <dgm:spPr/>
    </dgm:pt>
    <dgm:pt modelId="{1B7E2CB7-F781-43D0-ABC5-ACF993FC2F96}" type="pres">
      <dgm:prSet presAssocID="{48838AE0-5580-4712-A1A0-AD0FBC1EDA32}" presName="compNode" presStyleCnt="0"/>
      <dgm:spPr/>
    </dgm:pt>
    <dgm:pt modelId="{06909871-4FE6-4989-A2AD-9C185E7477D9}" type="pres">
      <dgm:prSet presAssocID="{48838AE0-5580-4712-A1A0-AD0FBC1EDA32}" presName="pictRect" presStyleLbl="node1" presStyleIdx="2" presStyleCnt="4" custScaleY="145313" custLinFactNeighborY="-1772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iciklizés egyszínű kitöltéssel"/>
        </a:ext>
      </dgm:extLst>
    </dgm:pt>
    <dgm:pt modelId="{C07CF64A-BEE1-422E-9A09-317294D3A41C}" type="pres">
      <dgm:prSet presAssocID="{48838AE0-5580-4712-A1A0-AD0FBC1EDA32}" presName="textRect" presStyleLbl="revTx" presStyleIdx="2" presStyleCnt="4">
        <dgm:presLayoutVars>
          <dgm:bulletEnabled val="1"/>
        </dgm:presLayoutVars>
      </dgm:prSet>
      <dgm:spPr/>
    </dgm:pt>
    <dgm:pt modelId="{BE97F703-7B2C-4D00-91D8-78E3A616F6F5}" type="pres">
      <dgm:prSet presAssocID="{9FC3E529-9C9E-450F-BD85-2C2A222737C0}" presName="sibTrans" presStyleLbl="sibTrans2D1" presStyleIdx="0" presStyleCnt="0"/>
      <dgm:spPr/>
    </dgm:pt>
    <dgm:pt modelId="{B3DC77E0-634F-4A1B-94EC-FD45F34154CB}" type="pres">
      <dgm:prSet presAssocID="{5F6F0AB8-5BA6-4AF1-8407-A39D86439CD3}" presName="compNode" presStyleCnt="0"/>
      <dgm:spPr/>
    </dgm:pt>
    <dgm:pt modelId="{91E88E46-85BC-4301-8F90-128679A2AD2E}" type="pres">
      <dgm:prSet presAssocID="{5F6F0AB8-5BA6-4AF1-8407-A39D86439CD3}" presName="pictRect" presStyleLbl="node1" presStyleIdx="3" presStyleCnt="4" custScaleY="145313" custLinFactNeighborY="-1772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onat egyszínű kitöltéssel"/>
        </a:ext>
      </dgm:extLst>
    </dgm:pt>
    <dgm:pt modelId="{52D17ADB-60DB-494E-BE00-A10B73404AFD}" type="pres">
      <dgm:prSet presAssocID="{5F6F0AB8-5BA6-4AF1-8407-A39D86439CD3}" presName="textRect" presStyleLbl="revTx" presStyleIdx="3" presStyleCnt="4">
        <dgm:presLayoutVars>
          <dgm:bulletEnabled val="1"/>
        </dgm:presLayoutVars>
      </dgm:prSet>
      <dgm:spPr/>
    </dgm:pt>
  </dgm:ptLst>
  <dgm:cxnLst>
    <dgm:cxn modelId="{AC2AFA20-9B74-474B-A911-B12535A1DDF6}" type="presOf" srcId="{D957A471-EA8A-47DE-BBFD-37520E4C6A14}" destId="{FE9E2090-EEFB-4C49-A381-CFE3556EC259}" srcOrd="0" destOrd="0" presId="urn:microsoft.com/office/officeart/2005/8/layout/pList1"/>
    <dgm:cxn modelId="{FECF432A-A614-4178-9447-AAE78DF84E01}" type="presOf" srcId="{48838AE0-5580-4712-A1A0-AD0FBC1EDA32}" destId="{C07CF64A-BEE1-422E-9A09-317294D3A41C}" srcOrd="0" destOrd="0" presId="urn:microsoft.com/office/officeart/2005/8/layout/pList1"/>
    <dgm:cxn modelId="{D1EBC130-8DCF-4755-980B-617D72093E8A}" type="presOf" srcId="{0A532605-153B-4D9A-BA2B-5D57A9142E3B}" destId="{41AE0C89-CFFD-491B-94F5-4BAC5E79A7CD}" srcOrd="0" destOrd="0" presId="urn:microsoft.com/office/officeart/2005/8/layout/pList1"/>
    <dgm:cxn modelId="{050ADB3D-797A-490C-A35B-F7ED369A453B}" type="presOf" srcId="{9FC3E529-9C9E-450F-BD85-2C2A222737C0}" destId="{BE97F703-7B2C-4D00-91D8-78E3A616F6F5}" srcOrd="0" destOrd="0" presId="urn:microsoft.com/office/officeart/2005/8/layout/pList1"/>
    <dgm:cxn modelId="{76AECD43-D38D-46FC-80C8-2BB74D03B74F}" srcId="{B82197C5-14E5-472C-B0F0-2C4FFDA46DD5}" destId="{0A532605-153B-4D9A-BA2B-5D57A9142E3B}" srcOrd="0" destOrd="0" parTransId="{CACA3CE5-C77E-4491-87CE-76526DECEC90}" sibTransId="{D957A471-EA8A-47DE-BBFD-37520E4C6A14}"/>
    <dgm:cxn modelId="{CB708C6F-3AE8-4AA6-A3FE-06C52443532D}" srcId="{B82197C5-14E5-472C-B0F0-2C4FFDA46DD5}" destId="{E9E8B29A-E7B0-4B98-BE14-32B2D42B2445}" srcOrd="1" destOrd="0" parTransId="{DC87E3A3-95BD-4EE9-AEF7-4FA5C5C19CB3}" sibTransId="{618519AA-D22C-42F9-8D14-3C0873338191}"/>
    <dgm:cxn modelId="{E1781A9B-F960-47BA-885D-177A6D7D7E65}" srcId="{B82197C5-14E5-472C-B0F0-2C4FFDA46DD5}" destId="{48838AE0-5580-4712-A1A0-AD0FBC1EDA32}" srcOrd="2" destOrd="0" parTransId="{2EB636A8-1D93-4493-AB2B-856C43CF66E1}" sibTransId="{9FC3E529-9C9E-450F-BD85-2C2A222737C0}"/>
    <dgm:cxn modelId="{238206A5-A033-4F9E-B5D0-8F6549857785}" type="presOf" srcId="{B82197C5-14E5-472C-B0F0-2C4FFDA46DD5}" destId="{CC4B0B7B-8C1A-402A-AAB5-6AF91EFF6105}" srcOrd="0" destOrd="0" presId="urn:microsoft.com/office/officeart/2005/8/layout/pList1"/>
    <dgm:cxn modelId="{EC7897BB-F89F-47D8-AF25-5887655A00E4}" type="presOf" srcId="{E9E8B29A-E7B0-4B98-BE14-32B2D42B2445}" destId="{7A827015-D3FB-43E4-95BF-218E2BE5FFC5}" srcOrd="0" destOrd="0" presId="urn:microsoft.com/office/officeart/2005/8/layout/pList1"/>
    <dgm:cxn modelId="{D0C77AD2-174A-45AE-A6A4-C62E9BA1C457}" type="presOf" srcId="{618519AA-D22C-42F9-8D14-3C0873338191}" destId="{819F09FB-5D72-4CC6-B9F4-B79EFE4542E1}" srcOrd="0" destOrd="0" presId="urn:microsoft.com/office/officeart/2005/8/layout/pList1"/>
    <dgm:cxn modelId="{279D17D7-ADA2-4ACC-9C59-7DECDE061AF0}" srcId="{B82197C5-14E5-472C-B0F0-2C4FFDA46DD5}" destId="{5F6F0AB8-5BA6-4AF1-8407-A39D86439CD3}" srcOrd="3" destOrd="0" parTransId="{2199E293-B7F1-485A-8570-3166A16D354B}" sibTransId="{210D17B2-A39A-403B-B83E-4CF609C76533}"/>
    <dgm:cxn modelId="{9D65ACF6-4D67-44B4-9F6A-489FC6C6C6A4}" type="presOf" srcId="{5F6F0AB8-5BA6-4AF1-8407-A39D86439CD3}" destId="{52D17ADB-60DB-494E-BE00-A10B73404AFD}" srcOrd="0" destOrd="0" presId="urn:microsoft.com/office/officeart/2005/8/layout/pList1"/>
    <dgm:cxn modelId="{DDE3AA58-C7E0-426D-9449-D960F1BF705B}" type="presParOf" srcId="{CC4B0B7B-8C1A-402A-AAB5-6AF91EFF6105}" destId="{3C542523-DCB9-4033-A137-B3B6C5D2C29E}" srcOrd="0" destOrd="0" presId="urn:microsoft.com/office/officeart/2005/8/layout/pList1"/>
    <dgm:cxn modelId="{97D7B27F-5EFE-40F4-97DC-33D14BF6C591}" type="presParOf" srcId="{3C542523-DCB9-4033-A137-B3B6C5D2C29E}" destId="{D5E621C0-781C-450D-A7B3-0A8A6AC0ECB2}" srcOrd="0" destOrd="0" presId="urn:microsoft.com/office/officeart/2005/8/layout/pList1"/>
    <dgm:cxn modelId="{1EE1F113-E95A-467A-A436-6E4FA4E4A626}" type="presParOf" srcId="{3C542523-DCB9-4033-A137-B3B6C5D2C29E}" destId="{41AE0C89-CFFD-491B-94F5-4BAC5E79A7CD}" srcOrd="1" destOrd="0" presId="urn:microsoft.com/office/officeart/2005/8/layout/pList1"/>
    <dgm:cxn modelId="{3A215264-9BC9-4814-BAB5-76FDA088D223}" type="presParOf" srcId="{CC4B0B7B-8C1A-402A-AAB5-6AF91EFF6105}" destId="{FE9E2090-EEFB-4C49-A381-CFE3556EC259}" srcOrd="1" destOrd="0" presId="urn:microsoft.com/office/officeart/2005/8/layout/pList1"/>
    <dgm:cxn modelId="{60EC5F46-769E-45A4-BC0B-ECE4233F325B}" type="presParOf" srcId="{CC4B0B7B-8C1A-402A-AAB5-6AF91EFF6105}" destId="{177079AA-EF4C-45AD-8A7D-E9529BE71470}" srcOrd="2" destOrd="0" presId="urn:microsoft.com/office/officeart/2005/8/layout/pList1"/>
    <dgm:cxn modelId="{5491B8D8-969C-4534-B917-E224DC5C7FD5}" type="presParOf" srcId="{177079AA-EF4C-45AD-8A7D-E9529BE71470}" destId="{2EC395EF-916C-430C-A9EF-377D40397CDE}" srcOrd="0" destOrd="0" presId="urn:microsoft.com/office/officeart/2005/8/layout/pList1"/>
    <dgm:cxn modelId="{96D1EC82-BE68-4457-B42C-991F0B4FC9EF}" type="presParOf" srcId="{177079AA-EF4C-45AD-8A7D-E9529BE71470}" destId="{7A827015-D3FB-43E4-95BF-218E2BE5FFC5}" srcOrd="1" destOrd="0" presId="urn:microsoft.com/office/officeart/2005/8/layout/pList1"/>
    <dgm:cxn modelId="{81CB0D81-1921-43F3-BDB2-A45561DEC1AB}" type="presParOf" srcId="{CC4B0B7B-8C1A-402A-AAB5-6AF91EFF6105}" destId="{819F09FB-5D72-4CC6-B9F4-B79EFE4542E1}" srcOrd="3" destOrd="0" presId="urn:microsoft.com/office/officeart/2005/8/layout/pList1"/>
    <dgm:cxn modelId="{076B2A24-D294-4E76-96AE-EB207796BE71}" type="presParOf" srcId="{CC4B0B7B-8C1A-402A-AAB5-6AF91EFF6105}" destId="{1B7E2CB7-F781-43D0-ABC5-ACF993FC2F96}" srcOrd="4" destOrd="0" presId="urn:microsoft.com/office/officeart/2005/8/layout/pList1"/>
    <dgm:cxn modelId="{8FA4A862-2A67-4840-8081-22AD3FF5CB05}" type="presParOf" srcId="{1B7E2CB7-F781-43D0-ABC5-ACF993FC2F96}" destId="{06909871-4FE6-4989-A2AD-9C185E7477D9}" srcOrd="0" destOrd="0" presId="urn:microsoft.com/office/officeart/2005/8/layout/pList1"/>
    <dgm:cxn modelId="{4025DD4A-5CA7-4B35-9FDB-55925FC9EDB2}" type="presParOf" srcId="{1B7E2CB7-F781-43D0-ABC5-ACF993FC2F96}" destId="{C07CF64A-BEE1-422E-9A09-317294D3A41C}" srcOrd="1" destOrd="0" presId="urn:microsoft.com/office/officeart/2005/8/layout/pList1"/>
    <dgm:cxn modelId="{414A1F73-C89E-41CB-83E9-E162E53BDCB7}" type="presParOf" srcId="{CC4B0B7B-8C1A-402A-AAB5-6AF91EFF6105}" destId="{BE97F703-7B2C-4D00-91D8-78E3A616F6F5}" srcOrd="5" destOrd="0" presId="urn:microsoft.com/office/officeart/2005/8/layout/pList1"/>
    <dgm:cxn modelId="{EED39FA0-469D-469E-A394-1EDDE038CA15}" type="presParOf" srcId="{CC4B0B7B-8C1A-402A-AAB5-6AF91EFF6105}" destId="{B3DC77E0-634F-4A1B-94EC-FD45F34154CB}" srcOrd="6" destOrd="0" presId="urn:microsoft.com/office/officeart/2005/8/layout/pList1"/>
    <dgm:cxn modelId="{D780F12F-40A6-4D76-9E96-6E64322BD5CC}" type="presParOf" srcId="{B3DC77E0-634F-4A1B-94EC-FD45F34154CB}" destId="{91E88E46-85BC-4301-8F90-128679A2AD2E}" srcOrd="0" destOrd="0" presId="urn:microsoft.com/office/officeart/2005/8/layout/pList1"/>
    <dgm:cxn modelId="{99AAEAA5-9DFC-43A6-8B32-477F18A04974}" type="presParOf" srcId="{B3DC77E0-634F-4A1B-94EC-FD45F34154CB}" destId="{52D17ADB-60DB-494E-BE00-A10B73404AF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347984-B8BA-4879-9F32-0881B9D6E9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hu-HU"/>
        </a:p>
      </dgm:t>
    </dgm:pt>
    <dgm:pt modelId="{7530B982-CF9F-4BD1-95D9-C063935F43FD}">
      <dgm:prSet phldrT="[Szöveg]"/>
      <dgm:spPr>
        <a:solidFill>
          <a:srgbClr val="E89F56"/>
        </a:solidFill>
      </dgm:spPr>
      <dgm:t>
        <a:bodyPr/>
        <a:lstStyle/>
        <a:p>
          <a:r>
            <a:rPr lang="hu-HU" dirty="0">
              <a:latin typeface="Tahoma" panose="020B0604030504040204" pitchFamily="34" charset="0"/>
              <a:ea typeface="Tahoma" panose="020B0604030504040204" pitchFamily="34" charset="0"/>
              <a:cs typeface="Tahoma" panose="020B0604030504040204" pitchFamily="34" charset="0"/>
            </a:rPr>
            <a:t>Vásároljunk több helyi terméket a szállítási távolságok csökkentése érdekében.</a:t>
          </a:r>
        </a:p>
      </dgm:t>
    </dgm:pt>
    <dgm:pt modelId="{1CE705BE-77C6-4E4F-B522-712988D64875}" type="parTrans" cxnId="{766BBDA4-CB6C-4B26-9C8E-CA8612E2B783}">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5AFAA308-668E-4010-89C7-AFF83FDE0873}" type="sibTrans" cxnId="{766BBDA4-CB6C-4B26-9C8E-CA8612E2B783}">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EDF23EAC-AA2D-44E4-8E5D-15E926C84113}">
      <dgm:prSet phldrT="[Szöveg]"/>
      <dgm:spPr>
        <a:solidFill>
          <a:srgbClr val="E89F56"/>
        </a:solidFill>
      </dgm:spPr>
      <dgm:t>
        <a:bodyPr/>
        <a:lstStyle/>
        <a:p>
          <a:r>
            <a:rPr lang="hu-HU">
              <a:latin typeface="Tahoma" panose="020B0604030504040204" pitchFamily="34" charset="0"/>
              <a:ea typeface="Tahoma" panose="020B0604030504040204" pitchFamily="34" charset="0"/>
              <a:cs typeface="Tahoma" panose="020B0604030504040204" pitchFamily="34" charset="0"/>
            </a:rPr>
            <a:t>Válasszunk olyan szállítási szolgáltatókat, amelyek elektromos vagy alternatív üzemanyaggal működő járműveket használnak.</a:t>
          </a:r>
        </a:p>
      </dgm:t>
    </dgm:pt>
    <dgm:pt modelId="{3AC737EF-DA51-467A-A067-EC7DE9FD6931}" type="parTrans" cxnId="{4DD5ADBB-A6F8-46CD-837B-09673CBFB861}">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47EBD8B7-F7AC-4539-8E11-6E2EAA4910E4}" type="sibTrans" cxnId="{4DD5ADBB-A6F8-46CD-837B-09673CBFB861}">
      <dgm:prSet/>
      <dgm:spPr/>
      <dgm:t>
        <a:bodyPr/>
        <a:lstStyle/>
        <a:p>
          <a:endParaRPr lang="hu-HU">
            <a:latin typeface="Tahoma" panose="020B0604030504040204" pitchFamily="34" charset="0"/>
            <a:ea typeface="Tahoma" panose="020B0604030504040204" pitchFamily="34" charset="0"/>
            <a:cs typeface="Tahoma" panose="020B0604030504040204" pitchFamily="34" charset="0"/>
          </a:endParaRPr>
        </a:p>
      </dgm:t>
    </dgm:pt>
    <dgm:pt modelId="{C1F2BCB1-D8DD-4C75-8D64-DEB1C1EF4DA3}" type="pres">
      <dgm:prSet presAssocID="{99347984-B8BA-4879-9F32-0881B9D6E93C}" presName="diagram" presStyleCnt="0">
        <dgm:presLayoutVars>
          <dgm:dir/>
          <dgm:resizeHandles val="exact"/>
        </dgm:presLayoutVars>
      </dgm:prSet>
      <dgm:spPr/>
    </dgm:pt>
    <dgm:pt modelId="{3A6994E8-9CC5-4FF7-B17E-A610E5E3CD26}" type="pres">
      <dgm:prSet presAssocID="{7530B982-CF9F-4BD1-95D9-C063935F43FD}" presName="node" presStyleLbl="node1" presStyleIdx="0" presStyleCnt="2">
        <dgm:presLayoutVars>
          <dgm:bulletEnabled val="1"/>
        </dgm:presLayoutVars>
      </dgm:prSet>
      <dgm:spPr/>
    </dgm:pt>
    <dgm:pt modelId="{5D36BF69-6F06-48C5-A81A-A002BEE71A3A}" type="pres">
      <dgm:prSet presAssocID="{5AFAA308-668E-4010-89C7-AFF83FDE0873}" presName="sibTrans" presStyleCnt="0"/>
      <dgm:spPr/>
    </dgm:pt>
    <dgm:pt modelId="{7554E110-6582-4D1D-892A-B20580CAB833}" type="pres">
      <dgm:prSet presAssocID="{EDF23EAC-AA2D-44E4-8E5D-15E926C84113}" presName="node" presStyleLbl="node1" presStyleIdx="1" presStyleCnt="2">
        <dgm:presLayoutVars>
          <dgm:bulletEnabled val="1"/>
        </dgm:presLayoutVars>
      </dgm:prSet>
      <dgm:spPr/>
    </dgm:pt>
  </dgm:ptLst>
  <dgm:cxnLst>
    <dgm:cxn modelId="{64595F7C-FB40-4670-9B20-D5B3980D3BD7}" type="presOf" srcId="{7530B982-CF9F-4BD1-95D9-C063935F43FD}" destId="{3A6994E8-9CC5-4FF7-B17E-A610E5E3CD26}" srcOrd="0" destOrd="0" presId="urn:microsoft.com/office/officeart/2005/8/layout/default"/>
    <dgm:cxn modelId="{766BBDA4-CB6C-4B26-9C8E-CA8612E2B783}" srcId="{99347984-B8BA-4879-9F32-0881B9D6E93C}" destId="{7530B982-CF9F-4BD1-95D9-C063935F43FD}" srcOrd="0" destOrd="0" parTransId="{1CE705BE-77C6-4E4F-B522-712988D64875}" sibTransId="{5AFAA308-668E-4010-89C7-AFF83FDE0873}"/>
    <dgm:cxn modelId="{4DD5ADBB-A6F8-46CD-837B-09673CBFB861}" srcId="{99347984-B8BA-4879-9F32-0881B9D6E93C}" destId="{EDF23EAC-AA2D-44E4-8E5D-15E926C84113}" srcOrd="1" destOrd="0" parTransId="{3AC737EF-DA51-467A-A067-EC7DE9FD6931}" sibTransId="{47EBD8B7-F7AC-4539-8E11-6E2EAA4910E4}"/>
    <dgm:cxn modelId="{78B4C7EB-192E-44D7-B09B-E2A286348AB5}" type="presOf" srcId="{EDF23EAC-AA2D-44E4-8E5D-15E926C84113}" destId="{7554E110-6582-4D1D-892A-B20580CAB833}" srcOrd="0" destOrd="0" presId="urn:microsoft.com/office/officeart/2005/8/layout/default"/>
    <dgm:cxn modelId="{C5A3B7FC-EE44-4C6F-A889-3170EBBAE9B9}" type="presOf" srcId="{99347984-B8BA-4879-9F32-0881B9D6E93C}" destId="{C1F2BCB1-D8DD-4C75-8D64-DEB1C1EF4DA3}" srcOrd="0" destOrd="0" presId="urn:microsoft.com/office/officeart/2005/8/layout/default"/>
    <dgm:cxn modelId="{386FCB61-1CC8-4DA5-896D-D94AF4A69677}" type="presParOf" srcId="{C1F2BCB1-D8DD-4C75-8D64-DEB1C1EF4DA3}" destId="{3A6994E8-9CC5-4FF7-B17E-A610E5E3CD26}" srcOrd="0" destOrd="0" presId="urn:microsoft.com/office/officeart/2005/8/layout/default"/>
    <dgm:cxn modelId="{1533E198-7183-4C16-8AE9-EBE1F6803028}" type="presParOf" srcId="{C1F2BCB1-D8DD-4C75-8D64-DEB1C1EF4DA3}" destId="{5D36BF69-6F06-48C5-A81A-A002BEE71A3A}" srcOrd="1" destOrd="0" presId="urn:microsoft.com/office/officeart/2005/8/layout/default"/>
    <dgm:cxn modelId="{056692AF-D1F6-4A73-B419-EFC6AEABF950}" type="presParOf" srcId="{C1F2BCB1-D8DD-4C75-8D64-DEB1C1EF4DA3}" destId="{7554E110-6582-4D1D-892A-B20580CAB833}"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EC1754-6DF5-41E7-A190-14B3C074764C}" type="doc">
      <dgm:prSet loTypeId="urn:microsoft.com/office/officeart/2005/8/layout/pyramid3" loCatId="pyramid" qsTypeId="urn:microsoft.com/office/officeart/2005/8/quickstyle/simple1" qsCatId="simple" csTypeId="urn:microsoft.com/office/officeart/2005/8/colors/accent1_2" csCatId="accent1" phldr="1"/>
      <dgm:spPr/>
    </dgm:pt>
    <dgm:pt modelId="{65A6A46F-BF27-46A6-A464-02FD2E2FA032}">
      <dgm:prSet phldrT="[Szöveg]"/>
      <dgm:spPr>
        <a:solidFill>
          <a:srgbClr val="E89F56"/>
        </a:solidFill>
      </dgm:spPr>
      <dgm:t>
        <a:bodyPr/>
        <a:lstStyle/>
        <a:p>
          <a:r>
            <a:rPr lang="hu-HU">
              <a:solidFill>
                <a:srgbClr val="E89F56"/>
              </a:solidFill>
            </a:rPr>
            <a:t>.</a:t>
          </a:r>
        </a:p>
      </dgm:t>
    </dgm:pt>
    <dgm:pt modelId="{30E8F28D-994B-47F7-8A14-D8FAEE87E3A9}" type="sibTrans" cxnId="{B1650BB4-4343-485F-9063-C8FC8D345B58}">
      <dgm:prSet/>
      <dgm:spPr/>
      <dgm:t>
        <a:bodyPr/>
        <a:lstStyle/>
        <a:p>
          <a:endParaRPr lang="hu-HU"/>
        </a:p>
      </dgm:t>
    </dgm:pt>
    <dgm:pt modelId="{F7FCD366-DCDB-4D60-95EF-97EF899822A8}" type="parTrans" cxnId="{B1650BB4-4343-485F-9063-C8FC8D345B58}">
      <dgm:prSet/>
      <dgm:spPr/>
      <dgm:t>
        <a:bodyPr/>
        <a:lstStyle/>
        <a:p>
          <a:endParaRPr lang="hu-HU"/>
        </a:p>
      </dgm:t>
    </dgm:pt>
    <dgm:pt modelId="{05A599C8-DDAF-4DF4-AC8B-106C0A379D7E}">
      <dgm:prSet phldrT="[Szöveg]"/>
      <dgm:spPr>
        <a:solidFill>
          <a:srgbClr val="E89F56"/>
        </a:solidFill>
      </dgm:spPr>
      <dgm:t>
        <a:bodyPr/>
        <a:lstStyle/>
        <a:p>
          <a:r>
            <a:rPr lang="hu-HU">
              <a:solidFill>
                <a:srgbClr val="E89F56"/>
              </a:solidFill>
            </a:rPr>
            <a:t>.</a:t>
          </a:r>
        </a:p>
      </dgm:t>
    </dgm:pt>
    <dgm:pt modelId="{28E727FC-0A12-44C2-82A5-4FE0F867BBA1}" type="sibTrans" cxnId="{9E8272CB-B7C4-42BE-B48A-31806CD8D668}">
      <dgm:prSet/>
      <dgm:spPr/>
      <dgm:t>
        <a:bodyPr/>
        <a:lstStyle/>
        <a:p>
          <a:endParaRPr lang="hu-HU"/>
        </a:p>
      </dgm:t>
    </dgm:pt>
    <dgm:pt modelId="{3143A5C0-D4A7-43A3-A93E-CBDECFD8D184}" type="parTrans" cxnId="{9E8272CB-B7C4-42BE-B48A-31806CD8D668}">
      <dgm:prSet/>
      <dgm:spPr/>
      <dgm:t>
        <a:bodyPr/>
        <a:lstStyle/>
        <a:p>
          <a:endParaRPr lang="hu-HU"/>
        </a:p>
      </dgm:t>
    </dgm:pt>
    <dgm:pt modelId="{8239CBCA-42AA-41A7-B61B-43F88A3D95CE}">
      <dgm:prSet phldrT="[Szöveg]"/>
      <dgm:spPr>
        <a:solidFill>
          <a:srgbClr val="E89F56"/>
        </a:solidFill>
      </dgm:spPr>
      <dgm:t>
        <a:bodyPr/>
        <a:lstStyle/>
        <a:p>
          <a:r>
            <a:rPr lang="hu-HU">
              <a:solidFill>
                <a:srgbClr val="E89F56"/>
              </a:solidFill>
            </a:rPr>
            <a:t>.</a:t>
          </a:r>
        </a:p>
      </dgm:t>
    </dgm:pt>
    <dgm:pt modelId="{A3CBE1BA-1C9A-43F7-897F-0F07670E8572}" type="sibTrans" cxnId="{D1CF63D7-F0D9-4B86-AB39-89A723106409}">
      <dgm:prSet/>
      <dgm:spPr/>
      <dgm:t>
        <a:bodyPr/>
        <a:lstStyle/>
        <a:p>
          <a:endParaRPr lang="hu-HU"/>
        </a:p>
      </dgm:t>
    </dgm:pt>
    <dgm:pt modelId="{454C5F94-2B13-46F8-B706-5D51076AD278}" type="parTrans" cxnId="{D1CF63D7-F0D9-4B86-AB39-89A723106409}">
      <dgm:prSet/>
      <dgm:spPr/>
      <dgm:t>
        <a:bodyPr/>
        <a:lstStyle/>
        <a:p>
          <a:endParaRPr lang="hu-HU"/>
        </a:p>
      </dgm:t>
    </dgm:pt>
    <dgm:pt modelId="{F839CF3B-8965-4CC4-AA17-433AE7E8A18D}">
      <dgm:prSet phldrT="[Szöveg]"/>
      <dgm:spPr>
        <a:solidFill>
          <a:srgbClr val="E89F56"/>
        </a:solidFill>
      </dgm:spPr>
      <dgm:t>
        <a:bodyPr/>
        <a:lstStyle/>
        <a:p>
          <a:r>
            <a:rPr lang="hu-HU">
              <a:solidFill>
                <a:srgbClr val="E89F56"/>
              </a:solidFill>
            </a:rPr>
            <a:t>.</a:t>
          </a:r>
        </a:p>
      </dgm:t>
    </dgm:pt>
    <dgm:pt modelId="{6003B61A-40B9-4B14-9A0B-349A2A1F7E38}" type="sibTrans" cxnId="{4E044B84-8D9F-40FD-B1B3-4053EABE4E1A}">
      <dgm:prSet/>
      <dgm:spPr/>
      <dgm:t>
        <a:bodyPr/>
        <a:lstStyle/>
        <a:p>
          <a:endParaRPr lang="hu-HU"/>
        </a:p>
      </dgm:t>
    </dgm:pt>
    <dgm:pt modelId="{1E604B2D-368F-429D-8422-16F4A7B266EF}" type="parTrans" cxnId="{4E044B84-8D9F-40FD-B1B3-4053EABE4E1A}">
      <dgm:prSet/>
      <dgm:spPr/>
      <dgm:t>
        <a:bodyPr/>
        <a:lstStyle/>
        <a:p>
          <a:endParaRPr lang="hu-HU"/>
        </a:p>
      </dgm:t>
    </dgm:pt>
    <dgm:pt modelId="{F3A8EDE3-D529-4A31-8995-1AB42147527C}" type="pres">
      <dgm:prSet presAssocID="{C0EC1754-6DF5-41E7-A190-14B3C074764C}" presName="Name0" presStyleCnt="0">
        <dgm:presLayoutVars>
          <dgm:dir/>
          <dgm:animLvl val="lvl"/>
          <dgm:resizeHandles val="exact"/>
        </dgm:presLayoutVars>
      </dgm:prSet>
      <dgm:spPr/>
    </dgm:pt>
    <dgm:pt modelId="{A4B59194-F73C-4914-B7B2-B9DAE84C9EBF}" type="pres">
      <dgm:prSet presAssocID="{65A6A46F-BF27-46A6-A464-02FD2E2FA032}" presName="Name8" presStyleCnt="0"/>
      <dgm:spPr/>
    </dgm:pt>
    <dgm:pt modelId="{512B478C-7B59-4397-9A00-7BAB336EFC07}" type="pres">
      <dgm:prSet presAssocID="{65A6A46F-BF27-46A6-A464-02FD2E2FA032}" presName="level" presStyleLbl="node1" presStyleIdx="0" presStyleCnt="4" custLinFactNeighborY="1677">
        <dgm:presLayoutVars>
          <dgm:chMax val="1"/>
          <dgm:bulletEnabled val="1"/>
        </dgm:presLayoutVars>
      </dgm:prSet>
      <dgm:spPr/>
    </dgm:pt>
    <dgm:pt modelId="{DBDBFAC1-A340-4C2F-885D-3F3055A25CB8}" type="pres">
      <dgm:prSet presAssocID="{65A6A46F-BF27-46A6-A464-02FD2E2FA032}" presName="levelTx" presStyleLbl="revTx" presStyleIdx="0" presStyleCnt="0">
        <dgm:presLayoutVars>
          <dgm:chMax val="1"/>
          <dgm:bulletEnabled val="1"/>
        </dgm:presLayoutVars>
      </dgm:prSet>
      <dgm:spPr/>
    </dgm:pt>
    <dgm:pt modelId="{A0146A1D-C989-4886-8225-597EBB3D9DF3}" type="pres">
      <dgm:prSet presAssocID="{05A599C8-DDAF-4DF4-AC8B-106C0A379D7E}" presName="Name8" presStyleCnt="0"/>
      <dgm:spPr/>
    </dgm:pt>
    <dgm:pt modelId="{71400513-5771-4E9B-823A-F39D0631FE1D}" type="pres">
      <dgm:prSet presAssocID="{05A599C8-DDAF-4DF4-AC8B-106C0A379D7E}" presName="level" presStyleLbl="node1" presStyleIdx="1" presStyleCnt="4" custLinFactNeighborY="1378">
        <dgm:presLayoutVars>
          <dgm:chMax val="1"/>
          <dgm:bulletEnabled val="1"/>
        </dgm:presLayoutVars>
      </dgm:prSet>
      <dgm:spPr/>
    </dgm:pt>
    <dgm:pt modelId="{A951C109-0CC3-4E5B-AC47-A16082AF9686}" type="pres">
      <dgm:prSet presAssocID="{05A599C8-DDAF-4DF4-AC8B-106C0A379D7E}" presName="levelTx" presStyleLbl="revTx" presStyleIdx="0" presStyleCnt="0">
        <dgm:presLayoutVars>
          <dgm:chMax val="1"/>
          <dgm:bulletEnabled val="1"/>
        </dgm:presLayoutVars>
      </dgm:prSet>
      <dgm:spPr/>
    </dgm:pt>
    <dgm:pt modelId="{F93BD016-A325-4BA6-8626-66FB798CEB57}" type="pres">
      <dgm:prSet presAssocID="{8239CBCA-42AA-41A7-B61B-43F88A3D95CE}" presName="Name8" presStyleCnt="0"/>
      <dgm:spPr/>
    </dgm:pt>
    <dgm:pt modelId="{BD058D53-4B80-4D95-92D3-D7E4E795FE28}" type="pres">
      <dgm:prSet presAssocID="{8239CBCA-42AA-41A7-B61B-43F88A3D95CE}" presName="level" presStyleLbl="node1" presStyleIdx="2" presStyleCnt="4">
        <dgm:presLayoutVars>
          <dgm:chMax val="1"/>
          <dgm:bulletEnabled val="1"/>
        </dgm:presLayoutVars>
      </dgm:prSet>
      <dgm:spPr/>
    </dgm:pt>
    <dgm:pt modelId="{3FAE08DA-883D-44F4-9A27-15C70BB1F6DB}" type="pres">
      <dgm:prSet presAssocID="{8239CBCA-42AA-41A7-B61B-43F88A3D95CE}" presName="levelTx" presStyleLbl="revTx" presStyleIdx="0" presStyleCnt="0">
        <dgm:presLayoutVars>
          <dgm:chMax val="1"/>
          <dgm:bulletEnabled val="1"/>
        </dgm:presLayoutVars>
      </dgm:prSet>
      <dgm:spPr/>
    </dgm:pt>
    <dgm:pt modelId="{9F9B67FD-0B50-4DD6-81D9-C530FBE61A3A}" type="pres">
      <dgm:prSet presAssocID="{F839CF3B-8965-4CC4-AA17-433AE7E8A18D}" presName="Name8" presStyleCnt="0"/>
      <dgm:spPr/>
    </dgm:pt>
    <dgm:pt modelId="{B1C35574-7BDE-493E-90E0-2EDE1ECFE9DC}" type="pres">
      <dgm:prSet presAssocID="{F839CF3B-8965-4CC4-AA17-433AE7E8A18D}" presName="level" presStyleLbl="node1" presStyleIdx="3" presStyleCnt="4">
        <dgm:presLayoutVars>
          <dgm:chMax val="1"/>
          <dgm:bulletEnabled val="1"/>
        </dgm:presLayoutVars>
      </dgm:prSet>
      <dgm:spPr/>
    </dgm:pt>
    <dgm:pt modelId="{A012E945-23AE-4139-92F2-A9EB92BA2CCE}" type="pres">
      <dgm:prSet presAssocID="{F839CF3B-8965-4CC4-AA17-433AE7E8A18D}" presName="levelTx" presStyleLbl="revTx" presStyleIdx="0" presStyleCnt="0">
        <dgm:presLayoutVars>
          <dgm:chMax val="1"/>
          <dgm:bulletEnabled val="1"/>
        </dgm:presLayoutVars>
      </dgm:prSet>
      <dgm:spPr/>
    </dgm:pt>
  </dgm:ptLst>
  <dgm:cxnLst>
    <dgm:cxn modelId="{989C6F07-4155-4A6C-8032-E02E3DBE7536}" type="presOf" srcId="{65A6A46F-BF27-46A6-A464-02FD2E2FA032}" destId="{512B478C-7B59-4397-9A00-7BAB336EFC07}" srcOrd="0" destOrd="0" presId="urn:microsoft.com/office/officeart/2005/8/layout/pyramid3"/>
    <dgm:cxn modelId="{75DAB615-D415-4A8A-A19E-9A4BBC8812F7}" type="presOf" srcId="{05A599C8-DDAF-4DF4-AC8B-106C0A379D7E}" destId="{A951C109-0CC3-4E5B-AC47-A16082AF9686}" srcOrd="1" destOrd="0" presId="urn:microsoft.com/office/officeart/2005/8/layout/pyramid3"/>
    <dgm:cxn modelId="{F05A9769-C86D-474A-9B3C-D2210EFA57E7}" type="presOf" srcId="{05A599C8-DDAF-4DF4-AC8B-106C0A379D7E}" destId="{71400513-5771-4E9B-823A-F39D0631FE1D}" srcOrd="0" destOrd="0" presId="urn:microsoft.com/office/officeart/2005/8/layout/pyramid3"/>
    <dgm:cxn modelId="{4E044B84-8D9F-40FD-B1B3-4053EABE4E1A}" srcId="{C0EC1754-6DF5-41E7-A190-14B3C074764C}" destId="{F839CF3B-8965-4CC4-AA17-433AE7E8A18D}" srcOrd="3" destOrd="0" parTransId="{1E604B2D-368F-429D-8422-16F4A7B266EF}" sibTransId="{6003B61A-40B9-4B14-9A0B-349A2A1F7E38}"/>
    <dgm:cxn modelId="{0D374C93-E65D-41DA-8189-C84169E4FE66}" type="presOf" srcId="{65A6A46F-BF27-46A6-A464-02FD2E2FA032}" destId="{DBDBFAC1-A340-4C2F-885D-3F3055A25CB8}" srcOrd="1" destOrd="0" presId="urn:microsoft.com/office/officeart/2005/8/layout/pyramid3"/>
    <dgm:cxn modelId="{370CCB9C-3822-4751-AACB-69A180E41310}" type="presOf" srcId="{8239CBCA-42AA-41A7-B61B-43F88A3D95CE}" destId="{BD058D53-4B80-4D95-92D3-D7E4E795FE28}" srcOrd="0" destOrd="0" presId="urn:microsoft.com/office/officeart/2005/8/layout/pyramid3"/>
    <dgm:cxn modelId="{797A15A2-F9A2-4833-BF0A-FC8132F68639}" type="presOf" srcId="{C0EC1754-6DF5-41E7-A190-14B3C074764C}" destId="{F3A8EDE3-D529-4A31-8995-1AB42147527C}" srcOrd="0" destOrd="0" presId="urn:microsoft.com/office/officeart/2005/8/layout/pyramid3"/>
    <dgm:cxn modelId="{FBAA90AD-303B-44C3-93FB-321A3D681A6B}" type="presOf" srcId="{F839CF3B-8965-4CC4-AA17-433AE7E8A18D}" destId="{B1C35574-7BDE-493E-90E0-2EDE1ECFE9DC}" srcOrd="0" destOrd="0" presId="urn:microsoft.com/office/officeart/2005/8/layout/pyramid3"/>
    <dgm:cxn modelId="{B1650BB4-4343-485F-9063-C8FC8D345B58}" srcId="{C0EC1754-6DF5-41E7-A190-14B3C074764C}" destId="{65A6A46F-BF27-46A6-A464-02FD2E2FA032}" srcOrd="0" destOrd="0" parTransId="{F7FCD366-DCDB-4D60-95EF-97EF899822A8}" sibTransId="{30E8F28D-994B-47F7-8A14-D8FAEE87E3A9}"/>
    <dgm:cxn modelId="{CB1826C2-1123-4018-8E38-846E474884AD}" type="presOf" srcId="{F839CF3B-8965-4CC4-AA17-433AE7E8A18D}" destId="{A012E945-23AE-4139-92F2-A9EB92BA2CCE}" srcOrd="1" destOrd="0" presId="urn:microsoft.com/office/officeart/2005/8/layout/pyramid3"/>
    <dgm:cxn modelId="{9E8272CB-B7C4-42BE-B48A-31806CD8D668}" srcId="{C0EC1754-6DF5-41E7-A190-14B3C074764C}" destId="{05A599C8-DDAF-4DF4-AC8B-106C0A379D7E}" srcOrd="1" destOrd="0" parTransId="{3143A5C0-D4A7-43A3-A93E-CBDECFD8D184}" sibTransId="{28E727FC-0A12-44C2-82A5-4FE0F867BBA1}"/>
    <dgm:cxn modelId="{D1CF63D7-F0D9-4B86-AB39-89A723106409}" srcId="{C0EC1754-6DF5-41E7-A190-14B3C074764C}" destId="{8239CBCA-42AA-41A7-B61B-43F88A3D95CE}" srcOrd="2" destOrd="0" parTransId="{454C5F94-2B13-46F8-B706-5D51076AD278}" sibTransId="{A3CBE1BA-1C9A-43F7-897F-0F07670E8572}"/>
    <dgm:cxn modelId="{8BF0CAD8-41A8-4505-B449-F1A2F3CCFB0A}" type="presOf" srcId="{8239CBCA-42AA-41A7-B61B-43F88A3D95CE}" destId="{3FAE08DA-883D-44F4-9A27-15C70BB1F6DB}" srcOrd="1" destOrd="0" presId="urn:microsoft.com/office/officeart/2005/8/layout/pyramid3"/>
    <dgm:cxn modelId="{3302E928-7ED5-44B6-9676-734CE147FE60}" type="presParOf" srcId="{F3A8EDE3-D529-4A31-8995-1AB42147527C}" destId="{A4B59194-F73C-4914-B7B2-B9DAE84C9EBF}" srcOrd="0" destOrd="0" presId="urn:microsoft.com/office/officeart/2005/8/layout/pyramid3"/>
    <dgm:cxn modelId="{E70697AB-B9FA-4948-9315-B94F4FB5A338}" type="presParOf" srcId="{A4B59194-F73C-4914-B7B2-B9DAE84C9EBF}" destId="{512B478C-7B59-4397-9A00-7BAB336EFC07}" srcOrd="0" destOrd="0" presId="urn:microsoft.com/office/officeart/2005/8/layout/pyramid3"/>
    <dgm:cxn modelId="{6BA75616-66BF-446C-89BC-258C2E42E3F1}" type="presParOf" srcId="{A4B59194-F73C-4914-B7B2-B9DAE84C9EBF}" destId="{DBDBFAC1-A340-4C2F-885D-3F3055A25CB8}" srcOrd="1" destOrd="0" presId="urn:microsoft.com/office/officeart/2005/8/layout/pyramid3"/>
    <dgm:cxn modelId="{8B52A3AD-7A1B-44E0-B82D-6D76CF2420A2}" type="presParOf" srcId="{F3A8EDE3-D529-4A31-8995-1AB42147527C}" destId="{A0146A1D-C989-4886-8225-597EBB3D9DF3}" srcOrd="1" destOrd="0" presId="urn:microsoft.com/office/officeart/2005/8/layout/pyramid3"/>
    <dgm:cxn modelId="{75272F9D-52DB-4D92-8771-0BF7350AE505}" type="presParOf" srcId="{A0146A1D-C989-4886-8225-597EBB3D9DF3}" destId="{71400513-5771-4E9B-823A-F39D0631FE1D}" srcOrd="0" destOrd="0" presId="urn:microsoft.com/office/officeart/2005/8/layout/pyramid3"/>
    <dgm:cxn modelId="{982D8478-EAD2-4AEB-928C-61AA1C1334D3}" type="presParOf" srcId="{A0146A1D-C989-4886-8225-597EBB3D9DF3}" destId="{A951C109-0CC3-4E5B-AC47-A16082AF9686}" srcOrd="1" destOrd="0" presId="urn:microsoft.com/office/officeart/2005/8/layout/pyramid3"/>
    <dgm:cxn modelId="{308D026D-3C5C-45E7-B64D-2D19DFA0F18D}" type="presParOf" srcId="{F3A8EDE3-D529-4A31-8995-1AB42147527C}" destId="{F93BD016-A325-4BA6-8626-66FB798CEB57}" srcOrd="2" destOrd="0" presId="urn:microsoft.com/office/officeart/2005/8/layout/pyramid3"/>
    <dgm:cxn modelId="{5FDBEC6F-B025-4F6F-A6E8-5D3469909BE3}" type="presParOf" srcId="{F93BD016-A325-4BA6-8626-66FB798CEB57}" destId="{BD058D53-4B80-4D95-92D3-D7E4E795FE28}" srcOrd="0" destOrd="0" presId="urn:microsoft.com/office/officeart/2005/8/layout/pyramid3"/>
    <dgm:cxn modelId="{830BA930-0FA4-469A-9415-7B7968E4962D}" type="presParOf" srcId="{F93BD016-A325-4BA6-8626-66FB798CEB57}" destId="{3FAE08DA-883D-44F4-9A27-15C70BB1F6DB}" srcOrd="1" destOrd="0" presId="urn:microsoft.com/office/officeart/2005/8/layout/pyramid3"/>
    <dgm:cxn modelId="{407DB1B6-96E1-4835-B76B-BD1F8687B411}" type="presParOf" srcId="{F3A8EDE3-D529-4A31-8995-1AB42147527C}" destId="{9F9B67FD-0B50-4DD6-81D9-C530FBE61A3A}" srcOrd="3" destOrd="0" presId="urn:microsoft.com/office/officeart/2005/8/layout/pyramid3"/>
    <dgm:cxn modelId="{5B9547A6-3D06-4A8D-86BB-A2C334C13ADC}" type="presParOf" srcId="{9F9B67FD-0B50-4DD6-81D9-C530FBE61A3A}" destId="{B1C35574-7BDE-493E-90E0-2EDE1ECFE9DC}" srcOrd="0" destOrd="0" presId="urn:microsoft.com/office/officeart/2005/8/layout/pyramid3"/>
    <dgm:cxn modelId="{F10F15B7-E9B8-4422-B293-FBDBA97EA3B4}" type="presParOf" srcId="{9F9B67FD-0B50-4DD6-81D9-C530FBE61A3A}" destId="{A012E945-23AE-4139-92F2-A9EB92BA2CCE}"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3A039E-AA27-4564-9E36-753D55DF3FEC}"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hu-HU"/>
        </a:p>
      </dgm:t>
    </dgm:pt>
    <dgm:pt modelId="{0324D09E-EA6C-4BD9-95D1-DDF7230A458A}">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tiszta</a:t>
          </a:r>
        </a:p>
      </dgm:t>
    </dgm:pt>
    <dgm:pt modelId="{9848734C-6003-4648-A0BE-07C0952BCC8D}" type="parTrans" cxnId="{608E6214-9511-44B4-9949-834DA6086EA1}">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8AFDFF0C-4815-4682-A698-DBA2602FB9C1}" type="sibTrans" cxnId="{608E6214-9511-44B4-9949-834DA6086EA1}">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2FFD4465-7D5F-4FA3-B004-73C0202B48D9}">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olcsó</a:t>
          </a:r>
        </a:p>
      </dgm:t>
    </dgm:pt>
    <dgm:pt modelId="{BB559532-32EA-49C6-8ED6-404B2B0352B4}" type="parTrans" cxnId="{08DB02B0-6010-43B4-9891-F16ED4919F9F}">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ED66DAD2-CC14-424A-931A-1CCF2BA279B1}" type="sibTrans" cxnId="{08DB02B0-6010-43B4-9891-F16ED4919F9F}">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676DEA85-1625-4D70-AF39-31195F07B1DB}">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kedvező hatás a környezetre</a:t>
          </a:r>
        </a:p>
      </dgm:t>
    </dgm:pt>
    <dgm:pt modelId="{0C9986A8-D9AD-46B0-857B-1B3CF35B8831}" type="parTrans" cxnId="{EE956DBC-8115-4723-94C6-9B5FE6FF1269}">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3AC84F4E-4ADF-4A93-BBCC-49EC5113CFE2}" type="sibTrans" cxnId="{EE956DBC-8115-4723-94C6-9B5FE6FF1269}">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FB208137-B705-4F2A-988F-BAC92F584536}">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javítja az egészséget és a közérzetet</a:t>
          </a:r>
        </a:p>
      </dgm:t>
    </dgm:pt>
    <dgm:pt modelId="{37AA6371-F234-4CC2-8071-7B50CC1F17BE}" type="parTrans" cxnId="{2FEA4A22-D29B-4F1B-AC77-B9731C39F6B3}">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90F059D1-F51D-4185-A49E-3BA37F52661E}" type="sibTrans" cxnId="{2FEA4A22-D29B-4F1B-AC77-B9731C39F6B3}">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1F225891-F24E-40A3-B7FF-30C6F8D3F2AD}" type="pres">
      <dgm:prSet presAssocID="{E03A039E-AA27-4564-9E36-753D55DF3FEC}" presName="linear" presStyleCnt="0">
        <dgm:presLayoutVars>
          <dgm:animLvl val="lvl"/>
          <dgm:resizeHandles val="exact"/>
        </dgm:presLayoutVars>
      </dgm:prSet>
      <dgm:spPr/>
    </dgm:pt>
    <dgm:pt modelId="{F68D4022-F133-4943-9469-6F3A0ED787C1}" type="pres">
      <dgm:prSet presAssocID="{0324D09E-EA6C-4BD9-95D1-DDF7230A458A}" presName="parentText" presStyleLbl="node1" presStyleIdx="0" presStyleCnt="4" custScaleY="61703">
        <dgm:presLayoutVars>
          <dgm:chMax val="0"/>
          <dgm:bulletEnabled val="1"/>
        </dgm:presLayoutVars>
      </dgm:prSet>
      <dgm:spPr/>
    </dgm:pt>
    <dgm:pt modelId="{C1E37A78-8260-406A-B6A7-AB55C1713F0F}" type="pres">
      <dgm:prSet presAssocID="{8AFDFF0C-4815-4682-A698-DBA2602FB9C1}" presName="spacer" presStyleCnt="0"/>
      <dgm:spPr/>
    </dgm:pt>
    <dgm:pt modelId="{B3CB4C77-7FE7-425C-9E65-75960C328411}" type="pres">
      <dgm:prSet presAssocID="{2FFD4465-7D5F-4FA3-B004-73C0202B48D9}" presName="parentText" presStyleLbl="node1" presStyleIdx="1" presStyleCnt="4" custScaleY="61703">
        <dgm:presLayoutVars>
          <dgm:chMax val="0"/>
          <dgm:bulletEnabled val="1"/>
        </dgm:presLayoutVars>
      </dgm:prSet>
      <dgm:spPr/>
    </dgm:pt>
    <dgm:pt modelId="{3D883AEA-F90F-4B59-B6E3-677B0B1683B9}" type="pres">
      <dgm:prSet presAssocID="{ED66DAD2-CC14-424A-931A-1CCF2BA279B1}" presName="spacer" presStyleCnt="0"/>
      <dgm:spPr/>
    </dgm:pt>
    <dgm:pt modelId="{C137D439-06FB-4E7B-A8C3-805D28ED3777}" type="pres">
      <dgm:prSet presAssocID="{676DEA85-1625-4D70-AF39-31195F07B1DB}" presName="parentText" presStyleLbl="node1" presStyleIdx="2" presStyleCnt="4" custScaleY="61703">
        <dgm:presLayoutVars>
          <dgm:chMax val="0"/>
          <dgm:bulletEnabled val="1"/>
        </dgm:presLayoutVars>
      </dgm:prSet>
      <dgm:spPr/>
    </dgm:pt>
    <dgm:pt modelId="{D444EBD7-D740-4333-9F34-4F5695A6A6AE}" type="pres">
      <dgm:prSet presAssocID="{3AC84F4E-4ADF-4A93-BBCC-49EC5113CFE2}" presName="spacer" presStyleCnt="0"/>
      <dgm:spPr/>
    </dgm:pt>
    <dgm:pt modelId="{28303E5C-9259-42E0-A279-C97BC94BE3CA}" type="pres">
      <dgm:prSet presAssocID="{FB208137-B705-4F2A-988F-BAC92F584536}" presName="parentText" presStyleLbl="node1" presStyleIdx="3" presStyleCnt="4" custScaleY="61703">
        <dgm:presLayoutVars>
          <dgm:chMax val="0"/>
          <dgm:bulletEnabled val="1"/>
        </dgm:presLayoutVars>
      </dgm:prSet>
      <dgm:spPr/>
    </dgm:pt>
  </dgm:ptLst>
  <dgm:cxnLst>
    <dgm:cxn modelId="{BAC9000D-9B7C-43CF-9475-C6D159F9ACFF}" type="presOf" srcId="{676DEA85-1625-4D70-AF39-31195F07B1DB}" destId="{C137D439-06FB-4E7B-A8C3-805D28ED3777}" srcOrd="0" destOrd="0" presId="urn:microsoft.com/office/officeart/2005/8/layout/vList2"/>
    <dgm:cxn modelId="{608E6214-9511-44B4-9949-834DA6086EA1}" srcId="{E03A039E-AA27-4564-9E36-753D55DF3FEC}" destId="{0324D09E-EA6C-4BD9-95D1-DDF7230A458A}" srcOrd="0" destOrd="0" parTransId="{9848734C-6003-4648-A0BE-07C0952BCC8D}" sibTransId="{8AFDFF0C-4815-4682-A698-DBA2602FB9C1}"/>
    <dgm:cxn modelId="{2FEA4A22-D29B-4F1B-AC77-B9731C39F6B3}" srcId="{E03A039E-AA27-4564-9E36-753D55DF3FEC}" destId="{FB208137-B705-4F2A-988F-BAC92F584536}" srcOrd="3" destOrd="0" parTransId="{37AA6371-F234-4CC2-8071-7B50CC1F17BE}" sibTransId="{90F059D1-F51D-4185-A49E-3BA37F52661E}"/>
    <dgm:cxn modelId="{39917733-1B34-48C8-A244-E56617F20536}" type="presOf" srcId="{E03A039E-AA27-4564-9E36-753D55DF3FEC}" destId="{1F225891-F24E-40A3-B7FF-30C6F8D3F2AD}" srcOrd="0" destOrd="0" presId="urn:microsoft.com/office/officeart/2005/8/layout/vList2"/>
    <dgm:cxn modelId="{EECFD33C-7A52-466A-A06F-9DB3246A4E95}" type="presOf" srcId="{2FFD4465-7D5F-4FA3-B004-73C0202B48D9}" destId="{B3CB4C77-7FE7-425C-9E65-75960C328411}" srcOrd="0" destOrd="0" presId="urn:microsoft.com/office/officeart/2005/8/layout/vList2"/>
    <dgm:cxn modelId="{74579A7D-ACD3-4495-BD02-177BE8303221}" type="presOf" srcId="{0324D09E-EA6C-4BD9-95D1-DDF7230A458A}" destId="{F68D4022-F133-4943-9469-6F3A0ED787C1}" srcOrd="0" destOrd="0" presId="urn:microsoft.com/office/officeart/2005/8/layout/vList2"/>
    <dgm:cxn modelId="{3A8BD8AB-F70D-4EC3-809C-37ADA161F2CB}" type="presOf" srcId="{FB208137-B705-4F2A-988F-BAC92F584536}" destId="{28303E5C-9259-42E0-A279-C97BC94BE3CA}" srcOrd="0" destOrd="0" presId="urn:microsoft.com/office/officeart/2005/8/layout/vList2"/>
    <dgm:cxn modelId="{08DB02B0-6010-43B4-9891-F16ED4919F9F}" srcId="{E03A039E-AA27-4564-9E36-753D55DF3FEC}" destId="{2FFD4465-7D5F-4FA3-B004-73C0202B48D9}" srcOrd="1" destOrd="0" parTransId="{BB559532-32EA-49C6-8ED6-404B2B0352B4}" sibTransId="{ED66DAD2-CC14-424A-931A-1CCF2BA279B1}"/>
    <dgm:cxn modelId="{EE956DBC-8115-4723-94C6-9B5FE6FF1269}" srcId="{E03A039E-AA27-4564-9E36-753D55DF3FEC}" destId="{676DEA85-1625-4D70-AF39-31195F07B1DB}" srcOrd="2" destOrd="0" parTransId="{0C9986A8-D9AD-46B0-857B-1B3CF35B8831}" sibTransId="{3AC84F4E-4ADF-4A93-BBCC-49EC5113CFE2}"/>
    <dgm:cxn modelId="{1F28BF59-9364-49CF-B93A-AC0077EF3D53}" type="presParOf" srcId="{1F225891-F24E-40A3-B7FF-30C6F8D3F2AD}" destId="{F68D4022-F133-4943-9469-6F3A0ED787C1}" srcOrd="0" destOrd="0" presId="urn:microsoft.com/office/officeart/2005/8/layout/vList2"/>
    <dgm:cxn modelId="{79346282-7C83-4796-86C5-3725F7D29595}" type="presParOf" srcId="{1F225891-F24E-40A3-B7FF-30C6F8D3F2AD}" destId="{C1E37A78-8260-406A-B6A7-AB55C1713F0F}" srcOrd="1" destOrd="0" presId="urn:microsoft.com/office/officeart/2005/8/layout/vList2"/>
    <dgm:cxn modelId="{D07DCCE8-E263-4BC1-96B3-91768AB4F91C}" type="presParOf" srcId="{1F225891-F24E-40A3-B7FF-30C6F8D3F2AD}" destId="{B3CB4C77-7FE7-425C-9E65-75960C328411}" srcOrd="2" destOrd="0" presId="urn:microsoft.com/office/officeart/2005/8/layout/vList2"/>
    <dgm:cxn modelId="{0309F3FA-5760-46E5-957B-09D66BC243A7}" type="presParOf" srcId="{1F225891-F24E-40A3-B7FF-30C6F8D3F2AD}" destId="{3D883AEA-F90F-4B59-B6E3-677B0B1683B9}" srcOrd="3" destOrd="0" presId="urn:microsoft.com/office/officeart/2005/8/layout/vList2"/>
    <dgm:cxn modelId="{C811D4B8-4CD6-49F0-8332-37EDD9EB7859}" type="presParOf" srcId="{1F225891-F24E-40A3-B7FF-30C6F8D3F2AD}" destId="{C137D439-06FB-4E7B-A8C3-805D28ED3777}" srcOrd="4" destOrd="0" presId="urn:microsoft.com/office/officeart/2005/8/layout/vList2"/>
    <dgm:cxn modelId="{3C1FDCF1-3100-499D-90A7-E3DAE49A029E}" type="presParOf" srcId="{1F225891-F24E-40A3-B7FF-30C6F8D3F2AD}" destId="{D444EBD7-D740-4333-9F34-4F5695A6A6AE}" srcOrd="5" destOrd="0" presId="urn:microsoft.com/office/officeart/2005/8/layout/vList2"/>
    <dgm:cxn modelId="{FB02B28D-00AC-4491-A9E5-526ECFC08E50}" type="presParOf" srcId="{1F225891-F24E-40A3-B7FF-30C6F8D3F2AD}" destId="{28303E5C-9259-42E0-A279-C97BC94BE3C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3A039E-AA27-4564-9E36-753D55DF3FEC}"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hu-HU"/>
        </a:p>
      </dgm:t>
    </dgm:pt>
    <dgm:pt modelId="{0324D09E-EA6C-4BD9-95D1-DDF7230A458A}">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Veszélyes</a:t>
          </a:r>
          <a:r>
            <a:rPr lang="hu-HU" b="0">
              <a:latin typeface="Tahoma" panose="020B0604030504040204" pitchFamily="34" charset="0"/>
              <a:ea typeface="Tahoma" panose="020B0604030504040204" pitchFamily="34" charset="0"/>
              <a:cs typeface="Tahoma" panose="020B0604030504040204" pitchFamily="34" charset="0"/>
            </a:rPr>
            <a:t> lehet különböző városi felszínek vagy rossz minőségű utak esetén.</a:t>
          </a:r>
        </a:p>
      </dgm:t>
    </dgm:pt>
    <dgm:pt modelId="{9848734C-6003-4648-A0BE-07C0952BCC8D}" type="parTrans" cxnId="{608E6214-9511-44B4-9949-834DA6086EA1}">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8AFDFF0C-4815-4682-A698-DBA2602FB9C1}" type="sibTrans" cxnId="{608E6214-9511-44B4-9949-834DA6086EA1}">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676DEA85-1625-4D70-AF39-31195F07B1DB}">
      <dgm:prSet phldrT="[Szöveg]"/>
      <dgm:spPr/>
      <dgm:t>
        <a:bodyPr/>
        <a:lstStyle/>
        <a:p>
          <a:pPr algn="ctr"/>
          <a:r>
            <a:rPr lang="hu-HU" b="0">
              <a:latin typeface="Tahoma" panose="020B0604030504040204" pitchFamily="34" charset="0"/>
              <a:ea typeface="Tahoma" panose="020B0604030504040204" pitchFamily="34" charset="0"/>
              <a:cs typeface="Tahoma" panose="020B0604030504040204" pitchFamily="34" charset="0"/>
            </a:rPr>
            <a:t>Az </a:t>
          </a:r>
          <a:r>
            <a:rPr lang="hu-HU" b="1">
              <a:latin typeface="Tahoma" panose="020B0604030504040204" pitchFamily="34" charset="0"/>
              <a:ea typeface="Tahoma" panose="020B0604030504040204" pitchFamily="34" charset="0"/>
              <a:cs typeface="Tahoma" panose="020B0604030504040204" pitchFamily="34" charset="0"/>
            </a:rPr>
            <a:t>időjárási viszonyok </a:t>
          </a:r>
          <a:r>
            <a:rPr lang="hu-HU" b="0">
              <a:latin typeface="Tahoma" panose="020B0604030504040204" pitchFamily="34" charset="0"/>
              <a:ea typeface="Tahoma" panose="020B0604030504040204" pitchFamily="34" charset="0"/>
              <a:cs typeface="Tahoma" panose="020B0604030504040204" pitchFamily="34" charset="0"/>
            </a:rPr>
            <a:t>erősen befolyásolják ezeket a módokat.</a:t>
          </a:r>
        </a:p>
      </dgm:t>
    </dgm:pt>
    <dgm:pt modelId="{0C9986A8-D9AD-46B0-857B-1B3CF35B8831}" type="parTrans" cxnId="{EE956DBC-8115-4723-94C6-9B5FE6FF1269}">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3AC84F4E-4ADF-4A93-BBCC-49EC5113CFE2}" type="sibTrans" cxnId="{EE956DBC-8115-4723-94C6-9B5FE6FF1269}">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5B48E0FD-0342-4DA3-933D-F6FAE6FA0858}">
      <dgm:prSet phldrT="[Szöveg]"/>
      <dgm:spPr/>
      <dgm:t>
        <a:bodyPr/>
        <a:lstStyle/>
        <a:p>
          <a:pPr algn="ctr"/>
          <a:r>
            <a:rPr lang="hu-HU" b="0">
              <a:latin typeface="Tahoma" panose="020B0604030504040204" pitchFamily="34" charset="0"/>
              <a:ea typeface="Tahoma" panose="020B0604030504040204" pitchFamily="34" charset="0"/>
              <a:cs typeface="Tahoma" panose="020B0604030504040204" pitchFamily="34" charset="0"/>
            </a:rPr>
            <a:t>Vidéken a </a:t>
          </a:r>
          <a:r>
            <a:rPr lang="hu-HU" b="1">
              <a:latin typeface="Tahoma" panose="020B0604030504040204" pitchFamily="34" charset="0"/>
              <a:ea typeface="Tahoma" panose="020B0604030504040204" pitchFamily="34" charset="0"/>
              <a:cs typeface="Tahoma" panose="020B0604030504040204" pitchFamily="34" charset="0"/>
            </a:rPr>
            <a:t>távolságok</a:t>
          </a:r>
          <a:r>
            <a:rPr lang="hu-HU" b="0">
              <a:latin typeface="Tahoma" panose="020B0604030504040204" pitchFamily="34" charset="0"/>
              <a:ea typeface="Tahoma" panose="020B0604030504040204" pitchFamily="34" charset="0"/>
              <a:cs typeface="Tahoma" panose="020B0604030504040204" pitchFamily="34" charset="0"/>
            </a:rPr>
            <a:t> túl nagyok lehetnek ezekhez a módokhoz.</a:t>
          </a:r>
        </a:p>
      </dgm:t>
    </dgm:pt>
    <dgm:pt modelId="{BA4CEEDE-86A0-4D4B-9F9F-B318A171206B}" type="parTrans" cxnId="{27B5A6BB-2D11-4049-818A-A1A292EF7A24}">
      <dgm:prSet/>
      <dgm:spPr/>
      <dgm:t>
        <a:bodyPr/>
        <a:lstStyle/>
        <a:p>
          <a:endParaRPr lang="hu-HU" b="0"/>
        </a:p>
      </dgm:t>
    </dgm:pt>
    <dgm:pt modelId="{5575AE67-1028-4B1E-A7C2-4C74DE7026A1}" type="sibTrans" cxnId="{27B5A6BB-2D11-4049-818A-A1A292EF7A24}">
      <dgm:prSet/>
      <dgm:spPr/>
      <dgm:t>
        <a:bodyPr/>
        <a:lstStyle/>
        <a:p>
          <a:endParaRPr lang="hu-HU" b="0"/>
        </a:p>
      </dgm:t>
    </dgm:pt>
    <dgm:pt modelId="{1F225891-F24E-40A3-B7FF-30C6F8D3F2AD}" type="pres">
      <dgm:prSet presAssocID="{E03A039E-AA27-4564-9E36-753D55DF3FEC}" presName="linear" presStyleCnt="0">
        <dgm:presLayoutVars>
          <dgm:animLvl val="lvl"/>
          <dgm:resizeHandles val="exact"/>
        </dgm:presLayoutVars>
      </dgm:prSet>
      <dgm:spPr/>
    </dgm:pt>
    <dgm:pt modelId="{F68D4022-F133-4943-9469-6F3A0ED787C1}" type="pres">
      <dgm:prSet presAssocID="{0324D09E-EA6C-4BD9-95D1-DDF7230A458A}" presName="parentText" presStyleLbl="node1" presStyleIdx="0" presStyleCnt="3" custScaleY="61703">
        <dgm:presLayoutVars>
          <dgm:chMax val="0"/>
          <dgm:bulletEnabled val="1"/>
        </dgm:presLayoutVars>
      </dgm:prSet>
      <dgm:spPr/>
    </dgm:pt>
    <dgm:pt modelId="{C1E37A78-8260-406A-B6A7-AB55C1713F0F}" type="pres">
      <dgm:prSet presAssocID="{8AFDFF0C-4815-4682-A698-DBA2602FB9C1}" presName="spacer" presStyleCnt="0"/>
      <dgm:spPr/>
    </dgm:pt>
    <dgm:pt modelId="{C137D439-06FB-4E7B-A8C3-805D28ED3777}" type="pres">
      <dgm:prSet presAssocID="{676DEA85-1625-4D70-AF39-31195F07B1DB}" presName="parentText" presStyleLbl="node1" presStyleIdx="1" presStyleCnt="3" custScaleY="61703">
        <dgm:presLayoutVars>
          <dgm:chMax val="0"/>
          <dgm:bulletEnabled val="1"/>
        </dgm:presLayoutVars>
      </dgm:prSet>
      <dgm:spPr/>
    </dgm:pt>
    <dgm:pt modelId="{A0C1AEC6-0AB3-4D61-B2B4-97B9573BA219}" type="pres">
      <dgm:prSet presAssocID="{3AC84F4E-4ADF-4A93-BBCC-49EC5113CFE2}" presName="spacer" presStyleCnt="0"/>
      <dgm:spPr/>
    </dgm:pt>
    <dgm:pt modelId="{C2920D8B-E9C5-4937-9B5A-B4D50C75AEB9}" type="pres">
      <dgm:prSet presAssocID="{5B48E0FD-0342-4DA3-933D-F6FAE6FA0858}" presName="parentText" presStyleLbl="node1" presStyleIdx="2" presStyleCnt="3" custScaleY="61703">
        <dgm:presLayoutVars>
          <dgm:chMax val="0"/>
          <dgm:bulletEnabled val="1"/>
        </dgm:presLayoutVars>
      </dgm:prSet>
      <dgm:spPr/>
    </dgm:pt>
  </dgm:ptLst>
  <dgm:cxnLst>
    <dgm:cxn modelId="{BAC9000D-9B7C-43CF-9475-C6D159F9ACFF}" type="presOf" srcId="{676DEA85-1625-4D70-AF39-31195F07B1DB}" destId="{C137D439-06FB-4E7B-A8C3-805D28ED3777}" srcOrd="0" destOrd="0" presId="urn:microsoft.com/office/officeart/2005/8/layout/vList2"/>
    <dgm:cxn modelId="{608E6214-9511-44B4-9949-834DA6086EA1}" srcId="{E03A039E-AA27-4564-9E36-753D55DF3FEC}" destId="{0324D09E-EA6C-4BD9-95D1-DDF7230A458A}" srcOrd="0" destOrd="0" parTransId="{9848734C-6003-4648-A0BE-07C0952BCC8D}" sibTransId="{8AFDFF0C-4815-4682-A698-DBA2602FB9C1}"/>
    <dgm:cxn modelId="{39917733-1B34-48C8-A244-E56617F20536}" type="presOf" srcId="{E03A039E-AA27-4564-9E36-753D55DF3FEC}" destId="{1F225891-F24E-40A3-B7FF-30C6F8D3F2AD}" srcOrd="0" destOrd="0" presId="urn:microsoft.com/office/officeart/2005/8/layout/vList2"/>
    <dgm:cxn modelId="{74579A7D-ACD3-4495-BD02-177BE8303221}" type="presOf" srcId="{0324D09E-EA6C-4BD9-95D1-DDF7230A458A}" destId="{F68D4022-F133-4943-9469-6F3A0ED787C1}" srcOrd="0" destOrd="0" presId="urn:microsoft.com/office/officeart/2005/8/layout/vList2"/>
    <dgm:cxn modelId="{40D1A693-5C29-4F6A-B64C-ADE64A381626}" type="presOf" srcId="{5B48E0FD-0342-4DA3-933D-F6FAE6FA0858}" destId="{C2920D8B-E9C5-4937-9B5A-B4D50C75AEB9}" srcOrd="0" destOrd="0" presId="urn:microsoft.com/office/officeart/2005/8/layout/vList2"/>
    <dgm:cxn modelId="{27B5A6BB-2D11-4049-818A-A1A292EF7A24}" srcId="{E03A039E-AA27-4564-9E36-753D55DF3FEC}" destId="{5B48E0FD-0342-4DA3-933D-F6FAE6FA0858}" srcOrd="2" destOrd="0" parTransId="{BA4CEEDE-86A0-4D4B-9F9F-B318A171206B}" sibTransId="{5575AE67-1028-4B1E-A7C2-4C74DE7026A1}"/>
    <dgm:cxn modelId="{EE956DBC-8115-4723-94C6-9B5FE6FF1269}" srcId="{E03A039E-AA27-4564-9E36-753D55DF3FEC}" destId="{676DEA85-1625-4D70-AF39-31195F07B1DB}" srcOrd="1" destOrd="0" parTransId="{0C9986A8-D9AD-46B0-857B-1B3CF35B8831}" sibTransId="{3AC84F4E-4ADF-4A93-BBCC-49EC5113CFE2}"/>
    <dgm:cxn modelId="{1F28BF59-9364-49CF-B93A-AC0077EF3D53}" type="presParOf" srcId="{1F225891-F24E-40A3-B7FF-30C6F8D3F2AD}" destId="{F68D4022-F133-4943-9469-6F3A0ED787C1}" srcOrd="0" destOrd="0" presId="urn:microsoft.com/office/officeart/2005/8/layout/vList2"/>
    <dgm:cxn modelId="{79346282-7C83-4796-86C5-3725F7D29595}" type="presParOf" srcId="{1F225891-F24E-40A3-B7FF-30C6F8D3F2AD}" destId="{C1E37A78-8260-406A-B6A7-AB55C1713F0F}" srcOrd="1" destOrd="0" presId="urn:microsoft.com/office/officeart/2005/8/layout/vList2"/>
    <dgm:cxn modelId="{C811D4B8-4CD6-49F0-8332-37EDD9EB7859}" type="presParOf" srcId="{1F225891-F24E-40A3-B7FF-30C6F8D3F2AD}" destId="{C137D439-06FB-4E7B-A8C3-805D28ED3777}" srcOrd="2" destOrd="0" presId="urn:microsoft.com/office/officeart/2005/8/layout/vList2"/>
    <dgm:cxn modelId="{6945A9B1-A892-43B0-B16C-1C9ED80E58B0}" type="presParOf" srcId="{1F225891-F24E-40A3-B7FF-30C6F8D3F2AD}" destId="{A0C1AEC6-0AB3-4D61-B2B4-97B9573BA219}" srcOrd="3" destOrd="0" presId="urn:microsoft.com/office/officeart/2005/8/layout/vList2"/>
    <dgm:cxn modelId="{A3EE6490-F158-4EF9-8FE2-554BF8A55D84}" type="presParOf" srcId="{1F225891-F24E-40A3-B7FF-30C6F8D3F2AD}" destId="{C2920D8B-E9C5-4937-9B5A-B4D50C75AEB9}" srcOrd="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3A039E-AA27-4564-9E36-753D55DF3FEC}"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hu-HU"/>
        </a:p>
      </dgm:t>
    </dgm:pt>
    <dgm:pt modelId="{0324D09E-EA6C-4BD9-95D1-DDF7230A458A}">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csökkenti a CO</a:t>
          </a:r>
          <a:r>
            <a:rPr lang="hu-HU" b="1" baseline="-25000">
              <a:latin typeface="Tahoma" panose="020B0604030504040204" pitchFamily="34" charset="0"/>
              <a:ea typeface="Tahoma" panose="020B0604030504040204" pitchFamily="34" charset="0"/>
              <a:cs typeface="Tahoma" panose="020B0604030504040204" pitchFamily="34" charset="0"/>
            </a:rPr>
            <a:t>2</a:t>
          </a:r>
          <a:r>
            <a:rPr lang="hu-HU" b="1">
              <a:latin typeface="Tahoma" panose="020B0604030504040204" pitchFamily="34" charset="0"/>
              <a:ea typeface="Tahoma" panose="020B0604030504040204" pitchFamily="34" charset="0"/>
              <a:cs typeface="Tahoma" panose="020B0604030504040204" pitchFamily="34" charset="0"/>
            </a:rPr>
            <a:t> kibocsátást</a:t>
          </a:r>
        </a:p>
      </dgm:t>
    </dgm:pt>
    <dgm:pt modelId="{9848734C-6003-4648-A0BE-07C0952BCC8D}" type="parTrans" cxnId="{608E6214-9511-44B4-9949-834DA6086EA1}">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8AFDFF0C-4815-4682-A698-DBA2602FB9C1}" type="sibTrans" cxnId="{608E6214-9511-44B4-9949-834DA6086EA1}">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2FFD4465-7D5F-4FA3-B004-73C0202B48D9}">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csökkenti a forgalmat</a:t>
          </a:r>
        </a:p>
      </dgm:t>
    </dgm:pt>
    <dgm:pt modelId="{BB559532-32EA-49C6-8ED6-404B2B0352B4}" type="parTrans" cxnId="{08DB02B0-6010-43B4-9891-F16ED4919F9F}">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ED66DAD2-CC14-424A-931A-1CCF2BA279B1}" type="sibTrans" cxnId="{08DB02B0-6010-43B4-9891-F16ED4919F9F}">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676DEA85-1625-4D70-AF39-31195F07B1DB}">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megfizethető</a:t>
          </a:r>
        </a:p>
      </dgm:t>
    </dgm:pt>
    <dgm:pt modelId="{0C9986A8-D9AD-46B0-857B-1B3CF35B8831}" type="parTrans" cxnId="{EE956DBC-8115-4723-94C6-9B5FE6FF1269}">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3AC84F4E-4ADF-4A93-BBCC-49EC5113CFE2}" type="sibTrans" cxnId="{EE956DBC-8115-4723-94C6-9B5FE6FF1269}">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FB208137-B705-4F2A-988F-BAC92F584536}">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hozzáférhető</a:t>
          </a:r>
        </a:p>
      </dgm:t>
    </dgm:pt>
    <dgm:pt modelId="{37AA6371-F234-4CC2-8071-7B50CC1F17BE}" type="parTrans" cxnId="{2FEA4A22-D29B-4F1B-AC77-B9731C39F6B3}">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90F059D1-F51D-4185-A49E-3BA37F52661E}" type="sibTrans" cxnId="{2FEA4A22-D29B-4F1B-AC77-B9731C39F6B3}">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1F225891-F24E-40A3-B7FF-30C6F8D3F2AD}" type="pres">
      <dgm:prSet presAssocID="{E03A039E-AA27-4564-9E36-753D55DF3FEC}" presName="linear" presStyleCnt="0">
        <dgm:presLayoutVars>
          <dgm:animLvl val="lvl"/>
          <dgm:resizeHandles val="exact"/>
        </dgm:presLayoutVars>
      </dgm:prSet>
      <dgm:spPr/>
    </dgm:pt>
    <dgm:pt modelId="{F68D4022-F133-4943-9469-6F3A0ED787C1}" type="pres">
      <dgm:prSet presAssocID="{0324D09E-EA6C-4BD9-95D1-DDF7230A458A}" presName="parentText" presStyleLbl="node1" presStyleIdx="0" presStyleCnt="4" custScaleY="61703">
        <dgm:presLayoutVars>
          <dgm:chMax val="0"/>
          <dgm:bulletEnabled val="1"/>
        </dgm:presLayoutVars>
      </dgm:prSet>
      <dgm:spPr/>
    </dgm:pt>
    <dgm:pt modelId="{C1E37A78-8260-406A-B6A7-AB55C1713F0F}" type="pres">
      <dgm:prSet presAssocID="{8AFDFF0C-4815-4682-A698-DBA2602FB9C1}" presName="spacer" presStyleCnt="0"/>
      <dgm:spPr/>
    </dgm:pt>
    <dgm:pt modelId="{B3CB4C77-7FE7-425C-9E65-75960C328411}" type="pres">
      <dgm:prSet presAssocID="{2FFD4465-7D5F-4FA3-B004-73C0202B48D9}" presName="parentText" presStyleLbl="node1" presStyleIdx="1" presStyleCnt="4" custScaleY="61703">
        <dgm:presLayoutVars>
          <dgm:chMax val="0"/>
          <dgm:bulletEnabled val="1"/>
        </dgm:presLayoutVars>
      </dgm:prSet>
      <dgm:spPr/>
    </dgm:pt>
    <dgm:pt modelId="{3D883AEA-F90F-4B59-B6E3-677B0B1683B9}" type="pres">
      <dgm:prSet presAssocID="{ED66DAD2-CC14-424A-931A-1CCF2BA279B1}" presName="spacer" presStyleCnt="0"/>
      <dgm:spPr/>
    </dgm:pt>
    <dgm:pt modelId="{C137D439-06FB-4E7B-A8C3-805D28ED3777}" type="pres">
      <dgm:prSet presAssocID="{676DEA85-1625-4D70-AF39-31195F07B1DB}" presName="parentText" presStyleLbl="node1" presStyleIdx="2" presStyleCnt="4" custScaleY="61703">
        <dgm:presLayoutVars>
          <dgm:chMax val="0"/>
          <dgm:bulletEnabled val="1"/>
        </dgm:presLayoutVars>
      </dgm:prSet>
      <dgm:spPr/>
    </dgm:pt>
    <dgm:pt modelId="{D444EBD7-D740-4333-9F34-4F5695A6A6AE}" type="pres">
      <dgm:prSet presAssocID="{3AC84F4E-4ADF-4A93-BBCC-49EC5113CFE2}" presName="spacer" presStyleCnt="0"/>
      <dgm:spPr/>
    </dgm:pt>
    <dgm:pt modelId="{28303E5C-9259-42E0-A279-C97BC94BE3CA}" type="pres">
      <dgm:prSet presAssocID="{FB208137-B705-4F2A-988F-BAC92F584536}" presName="parentText" presStyleLbl="node1" presStyleIdx="3" presStyleCnt="4" custScaleY="61703">
        <dgm:presLayoutVars>
          <dgm:chMax val="0"/>
          <dgm:bulletEnabled val="1"/>
        </dgm:presLayoutVars>
      </dgm:prSet>
      <dgm:spPr/>
    </dgm:pt>
  </dgm:ptLst>
  <dgm:cxnLst>
    <dgm:cxn modelId="{BAC9000D-9B7C-43CF-9475-C6D159F9ACFF}" type="presOf" srcId="{676DEA85-1625-4D70-AF39-31195F07B1DB}" destId="{C137D439-06FB-4E7B-A8C3-805D28ED3777}" srcOrd="0" destOrd="0" presId="urn:microsoft.com/office/officeart/2005/8/layout/vList2"/>
    <dgm:cxn modelId="{608E6214-9511-44B4-9949-834DA6086EA1}" srcId="{E03A039E-AA27-4564-9E36-753D55DF3FEC}" destId="{0324D09E-EA6C-4BD9-95D1-DDF7230A458A}" srcOrd="0" destOrd="0" parTransId="{9848734C-6003-4648-A0BE-07C0952BCC8D}" sibTransId="{8AFDFF0C-4815-4682-A698-DBA2602FB9C1}"/>
    <dgm:cxn modelId="{2FEA4A22-D29B-4F1B-AC77-B9731C39F6B3}" srcId="{E03A039E-AA27-4564-9E36-753D55DF3FEC}" destId="{FB208137-B705-4F2A-988F-BAC92F584536}" srcOrd="3" destOrd="0" parTransId="{37AA6371-F234-4CC2-8071-7B50CC1F17BE}" sibTransId="{90F059D1-F51D-4185-A49E-3BA37F52661E}"/>
    <dgm:cxn modelId="{39917733-1B34-48C8-A244-E56617F20536}" type="presOf" srcId="{E03A039E-AA27-4564-9E36-753D55DF3FEC}" destId="{1F225891-F24E-40A3-B7FF-30C6F8D3F2AD}" srcOrd="0" destOrd="0" presId="urn:microsoft.com/office/officeart/2005/8/layout/vList2"/>
    <dgm:cxn modelId="{EECFD33C-7A52-466A-A06F-9DB3246A4E95}" type="presOf" srcId="{2FFD4465-7D5F-4FA3-B004-73C0202B48D9}" destId="{B3CB4C77-7FE7-425C-9E65-75960C328411}" srcOrd="0" destOrd="0" presId="urn:microsoft.com/office/officeart/2005/8/layout/vList2"/>
    <dgm:cxn modelId="{74579A7D-ACD3-4495-BD02-177BE8303221}" type="presOf" srcId="{0324D09E-EA6C-4BD9-95D1-DDF7230A458A}" destId="{F68D4022-F133-4943-9469-6F3A0ED787C1}" srcOrd="0" destOrd="0" presId="urn:microsoft.com/office/officeart/2005/8/layout/vList2"/>
    <dgm:cxn modelId="{3A8BD8AB-F70D-4EC3-809C-37ADA161F2CB}" type="presOf" srcId="{FB208137-B705-4F2A-988F-BAC92F584536}" destId="{28303E5C-9259-42E0-A279-C97BC94BE3CA}" srcOrd="0" destOrd="0" presId="urn:microsoft.com/office/officeart/2005/8/layout/vList2"/>
    <dgm:cxn modelId="{08DB02B0-6010-43B4-9891-F16ED4919F9F}" srcId="{E03A039E-AA27-4564-9E36-753D55DF3FEC}" destId="{2FFD4465-7D5F-4FA3-B004-73C0202B48D9}" srcOrd="1" destOrd="0" parTransId="{BB559532-32EA-49C6-8ED6-404B2B0352B4}" sibTransId="{ED66DAD2-CC14-424A-931A-1CCF2BA279B1}"/>
    <dgm:cxn modelId="{EE956DBC-8115-4723-94C6-9B5FE6FF1269}" srcId="{E03A039E-AA27-4564-9E36-753D55DF3FEC}" destId="{676DEA85-1625-4D70-AF39-31195F07B1DB}" srcOrd="2" destOrd="0" parTransId="{0C9986A8-D9AD-46B0-857B-1B3CF35B8831}" sibTransId="{3AC84F4E-4ADF-4A93-BBCC-49EC5113CFE2}"/>
    <dgm:cxn modelId="{1F28BF59-9364-49CF-B93A-AC0077EF3D53}" type="presParOf" srcId="{1F225891-F24E-40A3-B7FF-30C6F8D3F2AD}" destId="{F68D4022-F133-4943-9469-6F3A0ED787C1}" srcOrd="0" destOrd="0" presId="urn:microsoft.com/office/officeart/2005/8/layout/vList2"/>
    <dgm:cxn modelId="{79346282-7C83-4796-86C5-3725F7D29595}" type="presParOf" srcId="{1F225891-F24E-40A3-B7FF-30C6F8D3F2AD}" destId="{C1E37A78-8260-406A-B6A7-AB55C1713F0F}" srcOrd="1" destOrd="0" presId="urn:microsoft.com/office/officeart/2005/8/layout/vList2"/>
    <dgm:cxn modelId="{D07DCCE8-E263-4BC1-96B3-91768AB4F91C}" type="presParOf" srcId="{1F225891-F24E-40A3-B7FF-30C6F8D3F2AD}" destId="{B3CB4C77-7FE7-425C-9E65-75960C328411}" srcOrd="2" destOrd="0" presId="urn:microsoft.com/office/officeart/2005/8/layout/vList2"/>
    <dgm:cxn modelId="{0309F3FA-5760-46E5-957B-09D66BC243A7}" type="presParOf" srcId="{1F225891-F24E-40A3-B7FF-30C6F8D3F2AD}" destId="{3D883AEA-F90F-4B59-B6E3-677B0B1683B9}" srcOrd="3" destOrd="0" presId="urn:microsoft.com/office/officeart/2005/8/layout/vList2"/>
    <dgm:cxn modelId="{C811D4B8-4CD6-49F0-8332-37EDD9EB7859}" type="presParOf" srcId="{1F225891-F24E-40A3-B7FF-30C6F8D3F2AD}" destId="{C137D439-06FB-4E7B-A8C3-805D28ED3777}" srcOrd="4" destOrd="0" presId="urn:microsoft.com/office/officeart/2005/8/layout/vList2"/>
    <dgm:cxn modelId="{3C1FDCF1-3100-499D-90A7-E3DAE49A029E}" type="presParOf" srcId="{1F225891-F24E-40A3-B7FF-30C6F8D3F2AD}" destId="{D444EBD7-D740-4333-9F34-4F5695A6A6AE}" srcOrd="5" destOrd="0" presId="urn:microsoft.com/office/officeart/2005/8/layout/vList2"/>
    <dgm:cxn modelId="{FB02B28D-00AC-4491-A9E5-526ECFC08E50}" type="presParOf" srcId="{1F225891-F24E-40A3-B7FF-30C6F8D3F2AD}" destId="{28303E5C-9259-42E0-A279-C97BC94BE3C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3A039E-AA27-4564-9E36-753D55DF3FEC}"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hu-HU"/>
        </a:p>
      </dgm:t>
    </dgm:pt>
    <dgm:pt modelId="{0324D09E-EA6C-4BD9-95D1-DDF7230A458A}">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Több időt </a:t>
          </a:r>
          <a:r>
            <a:rPr lang="hu-HU" b="0">
              <a:latin typeface="Tahoma" panose="020B0604030504040204" pitchFamily="34" charset="0"/>
              <a:ea typeface="Tahoma" panose="020B0604030504040204" pitchFamily="34" charset="0"/>
              <a:cs typeface="Tahoma" panose="020B0604030504040204" pitchFamily="34" charset="0"/>
            </a:rPr>
            <a:t>vesz igénybe, mint autóval, és előfordulhat, hogy tovább kell utaznunk a megállótól a végcélunkig.</a:t>
          </a:r>
        </a:p>
      </dgm:t>
    </dgm:pt>
    <dgm:pt modelId="{9848734C-6003-4648-A0BE-07C0952BCC8D}" type="parTrans" cxnId="{608E6214-9511-44B4-9949-834DA6086EA1}">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8AFDFF0C-4815-4682-A698-DBA2602FB9C1}" type="sibTrans" cxnId="{608E6214-9511-44B4-9949-834DA6086EA1}">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676DEA85-1625-4D70-AF39-31195F07B1DB}">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Nincs privátszféra, </a:t>
          </a:r>
          <a:r>
            <a:rPr lang="hu-HU" b="0">
              <a:latin typeface="Tahoma" panose="020B0604030504040204" pitchFamily="34" charset="0"/>
              <a:ea typeface="Tahoma" panose="020B0604030504040204" pitchFamily="34" charset="0"/>
              <a:cs typeface="Tahoma" panose="020B0604030504040204" pitchFamily="34" charset="0"/>
            </a:rPr>
            <a:t>alacsonyabb szintű kényelem.</a:t>
          </a:r>
        </a:p>
      </dgm:t>
    </dgm:pt>
    <dgm:pt modelId="{0C9986A8-D9AD-46B0-857B-1B3CF35B8831}" type="parTrans" cxnId="{EE956DBC-8115-4723-94C6-9B5FE6FF1269}">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3AC84F4E-4ADF-4A93-BBCC-49EC5113CFE2}" type="sibTrans" cxnId="{EE956DBC-8115-4723-94C6-9B5FE6FF1269}">
      <dgm:prSet/>
      <dgm:spPr/>
      <dgm:t>
        <a:bodyPr/>
        <a:lstStyle/>
        <a:p>
          <a:pPr algn="ctr"/>
          <a:endParaRPr lang="hu-HU" b="0">
            <a:latin typeface="Tahoma" panose="020B0604030504040204" pitchFamily="34" charset="0"/>
            <a:ea typeface="Tahoma" panose="020B0604030504040204" pitchFamily="34" charset="0"/>
            <a:cs typeface="Tahoma" panose="020B0604030504040204" pitchFamily="34" charset="0"/>
          </a:endParaRPr>
        </a:p>
      </dgm:t>
    </dgm:pt>
    <dgm:pt modelId="{5B48E0FD-0342-4DA3-933D-F6FAE6FA0858}">
      <dgm:prSet phldrT="[Szöveg]"/>
      <dgm:spPr/>
      <dgm:t>
        <a:bodyPr/>
        <a:lstStyle/>
        <a:p>
          <a:pPr algn="ctr"/>
          <a:r>
            <a:rPr lang="hu-HU" b="0">
              <a:latin typeface="Tahoma" panose="020B0604030504040204" pitchFamily="34" charset="0"/>
              <a:ea typeface="Tahoma" panose="020B0604030504040204" pitchFamily="34" charset="0"/>
              <a:cs typeface="Tahoma" panose="020B0604030504040204" pitchFamily="34" charset="0"/>
            </a:rPr>
            <a:t>A</a:t>
          </a:r>
          <a:r>
            <a:rPr lang="hu-HU" b="1">
              <a:latin typeface="Tahoma" panose="020B0604030504040204" pitchFamily="34" charset="0"/>
              <a:ea typeface="Tahoma" panose="020B0604030504040204" pitchFamily="34" charset="0"/>
              <a:cs typeface="Tahoma" panose="020B0604030504040204" pitchFamily="34" charset="0"/>
            </a:rPr>
            <a:t> tisztaság </a:t>
          </a:r>
          <a:r>
            <a:rPr lang="hu-HU" b="0">
              <a:latin typeface="Tahoma" panose="020B0604030504040204" pitchFamily="34" charset="0"/>
              <a:ea typeface="Tahoma" panose="020B0604030504040204" pitchFamily="34" charset="0"/>
              <a:cs typeface="Tahoma" panose="020B0604030504040204" pitchFamily="34" charset="0"/>
            </a:rPr>
            <a:t>és a biztonság gondot jelenthet.</a:t>
          </a:r>
        </a:p>
      </dgm:t>
    </dgm:pt>
    <dgm:pt modelId="{BA4CEEDE-86A0-4D4B-9F9F-B318A171206B}" type="parTrans" cxnId="{27B5A6BB-2D11-4049-818A-A1A292EF7A24}">
      <dgm:prSet/>
      <dgm:spPr/>
      <dgm:t>
        <a:bodyPr/>
        <a:lstStyle/>
        <a:p>
          <a:endParaRPr lang="hu-HU" b="0"/>
        </a:p>
      </dgm:t>
    </dgm:pt>
    <dgm:pt modelId="{5575AE67-1028-4B1E-A7C2-4C74DE7026A1}" type="sibTrans" cxnId="{27B5A6BB-2D11-4049-818A-A1A292EF7A24}">
      <dgm:prSet/>
      <dgm:spPr/>
      <dgm:t>
        <a:bodyPr/>
        <a:lstStyle/>
        <a:p>
          <a:endParaRPr lang="hu-HU" b="0"/>
        </a:p>
      </dgm:t>
    </dgm:pt>
    <dgm:pt modelId="{1F225891-F24E-40A3-B7FF-30C6F8D3F2AD}" type="pres">
      <dgm:prSet presAssocID="{E03A039E-AA27-4564-9E36-753D55DF3FEC}" presName="linear" presStyleCnt="0">
        <dgm:presLayoutVars>
          <dgm:animLvl val="lvl"/>
          <dgm:resizeHandles val="exact"/>
        </dgm:presLayoutVars>
      </dgm:prSet>
      <dgm:spPr/>
    </dgm:pt>
    <dgm:pt modelId="{F68D4022-F133-4943-9469-6F3A0ED787C1}" type="pres">
      <dgm:prSet presAssocID="{0324D09E-EA6C-4BD9-95D1-DDF7230A458A}" presName="parentText" presStyleLbl="node1" presStyleIdx="0" presStyleCnt="3" custScaleY="61703">
        <dgm:presLayoutVars>
          <dgm:chMax val="0"/>
          <dgm:bulletEnabled val="1"/>
        </dgm:presLayoutVars>
      </dgm:prSet>
      <dgm:spPr/>
    </dgm:pt>
    <dgm:pt modelId="{C1E37A78-8260-406A-B6A7-AB55C1713F0F}" type="pres">
      <dgm:prSet presAssocID="{8AFDFF0C-4815-4682-A698-DBA2602FB9C1}" presName="spacer" presStyleCnt="0"/>
      <dgm:spPr/>
    </dgm:pt>
    <dgm:pt modelId="{C137D439-06FB-4E7B-A8C3-805D28ED3777}" type="pres">
      <dgm:prSet presAssocID="{676DEA85-1625-4D70-AF39-31195F07B1DB}" presName="parentText" presStyleLbl="node1" presStyleIdx="1" presStyleCnt="3" custScaleY="61703" custLinFactNeighborY="7433">
        <dgm:presLayoutVars>
          <dgm:chMax val="0"/>
          <dgm:bulletEnabled val="1"/>
        </dgm:presLayoutVars>
      </dgm:prSet>
      <dgm:spPr/>
    </dgm:pt>
    <dgm:pt modelId="{A0C1AEC6-0AB3-4D61-B2B4-97B9573BA219}" type="pres">
      <dgm:prSet presAssocID="{3AC84F4E-4ADF-4A93-BBCC-49EC5113CFE2}" presName="spacer" presStyleCnt="0"/>
      <dgm:spPr/>
    </dgm:pt>
    <dgm:pt modelId="{C2920D8B-E9C5-4937-9B5A-B4D50C75AEB9}" type="pres">
      <dgm:prSet presAssocID="{5B48E0FD-0342-4DA3-933D-F6FAE6FA0858}" presName="parentText" presStyleLbl="node1" presStyleIdx="2" presStyleCnt="3" custScaleY="61703">
        <dgm:presLayoutVars>
          <dgm:chMax val="0"/>
          <dgm:bulletEnabled val="1"/>
        </dgm:presLayoutVars>
      </dgm:prSet>
      <dgm:spPr/>
    </dgm:pt>
  </dgm:ptLst>
  <dgm:cxnLst>
    <dgm:cxn modelId="{BAC9000D-9B7C-43CF-9475-C6D159F9ACFF}" type="presOf" srcId="{676DEA85-1625-4D70-AF39-31195F07B1DB}" destId="{C137D439-06FB-4E7B-A8C3-805D28ED3777}" srcOrd="0" destOrd="0" presId="urn:microsoft.com/office/officeart/2005/8/layout/vList2"/>
    <dgm:cxn modelId="{608E6214-9511-44B4-9949-834DA6086EA1}" srcId="{E03A039E-AA27-4564-9E36-753D55DF3FEC}" destId="{0324D09E-EA6C-4BD9-95D1-DDF7230A458A}" srcOrd="0" destOrd="0" parTransId="{9848734C-6003-4648-A0BE-07C0952BCC8D}" sibTransId="{8AFDFF0C-4815-4682-A698-DBA2602FB9C1}"/>
    <dgm:cxn modelId="{39917733-1B34-48C8-A244-E56617F20536}" type="presOf" srcId="{E03A039E-AA27-4564-9E36-753D55DF3FEC}" destId="{1F225891-F24E-40A3-B7FF-30C6F8D3F2AD}" srcOrd="0" destOrd="0" presId="urn:microsoft.com/office/officeart/2005/8/layout/vList2"/>
    <dgm:cxn modelId="{74579A7D-ACD3-4495-BD02-177BE8303221}" type="presOf" srcId="{0324D09E-EA6C-4BD9-95D1-DDF7230A458A}" destId="{F68D4022-F133-4943-9469-6F3A0ED787C1}" srcOrd="0" destOrd="0" presId="urn:microsoft.com/office/officeart/2005/8/layout/vList2"/>
    <dgm:cxn modelId="{40D1A693-5C29-4F6A-B64C-ADE64A381626}" type="presOf" srcId="{5B48E0FD-0342-4DA3-933D-F6FAE6FA0858}" destId="{C2920D8B-E9C5-4937-9B5A-B4D50C75AEB9}" srcOrd="0" destOrd="0" presId="urn:microsoft.com/office/officeart/2005/8/layout/vList2"/>
    <dgm:cxn modelId="{27B5A6BB-2D11-4049-818A-A1A292EF7A24}" srcId="{E03A039E-AA27-4564-9E36-753D55DF3FEC}" destId="{5B48E0FD-0342-4DA3-933D-F6FAE6FA0858}" srcOrd="2" destOrd="0" parTransId="{BA4CEEDE-86A0-4D4B-9F9F-B318A171206B}" sibTransId="{5575AE67-1028-4B1E-A7C2-4C74DE7026A1}"/>
    <dgm:cxn modelId="{EE956DBC-8115-4723-94C6-9B5FE6FF1269}" srcId="{E03A039E-AA27-4564-9E36-753D55DF3FEC}" destId="{676DEA85-1625-4D70-AF39-31195F07B1DB}" srcOrd="1" destOrd="0" parTransId="{0C9986A8-D9AD-46B0-857B-1B3CF35B8831}" sibTransId="{3AC84F4E-4ADF-4A93-BBCC-49EC5113CFE2}"/>
    <dgm:cxn modelId="{1F28BF59-9364-49CF-B93A-AC0077EF3D53}" type="presParOf" srcId="{1F225891-F24E-40A3-B7FF-30C6F8D3F2AD}" destId="{F68D4022-F133-4943-9469-6F3A0ED787C1}" srcOrd="0" destOrd="0" presId="urn:microsoft.com/office/officeart/2005/8/layout/vList2"/>
    <dgm:cxn modelId="{79346282-7C83-4796-86C5-3725F7D29595}" type="presParOf" srcId="{1F225891-F24E-40A3-B7FF-30C6F8D3F2AD}" destId="{C1E37A78-8260-406A-B6A7-AB55C1713F0F}" srcOrd="1" destOrd="0" presId="urn:microsoft.com/office/officeart/2005/8/layout/vList2"/>
    <dgm:cxn modelId="{C811D4B8-4CD6-49F0-8332-37EDD9EB7859}" type="presParOf" srcId="{1F225891-F24E-40A3-B7FF-30C6F8D3F2AD}" destId="{C137D439-06FB-4E7B-A8C3-805D28ED3777}" srcOrd="2" destOrd="0" presId="urn:microsoft.com/office/officeart/2005/8/layout/vList2"/>
    <dgm:cxn modelId="{6945A9B1-A892-43B0-B16C-1C9ED80E58B0}" type="presParOf" srcId="{1F225891-F24E-40A3-B7FF-30C6F8D3F2AD}" destId="{A0C1AEC6-0AB3-4D61-B2B4-97B9573BA219}" srcOrd="3" destOrd="0" presId="urn:microsoft.com/office/officeart/2005/8/layout/vList2"/>
    <dgm:cxn modelId="{A3EE6490-F158-4EF9-8FE2-554BF8A55D84}" type="presParOf" srcId="{1F225891-F24E-40A3-B7FF-30C6F8D3F2AD}" destId="{C2920D8B-E9C5-4937-9B5A-B4D50C75AEB9}" srcOrd="4"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3A039E-AA27-4564-9E36-753D55DF3FEC}"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hu-HU"/>
        </a:p>
      </dgm:t>
    </dgm:pt>
    <dgm:pt modelId="{0324D09E-EA6C-4BD9-95D1-DDF7230A458A}">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erőforrásokkal való takarékoskodás</a:t>
          </a:r>
        </a:p>
      </dgm:t>
    </dgm:pt>
    <dgm:pt modelId="{9848734C-6003-4648-A0BE-07C0952BCC8D}" type="parTrans" cxnId="{608E6214-9511-44B4-9949-834DA6086EA1}">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8AFDFF0C-4815-4682-A698-DBA2602FB9C1}" type="sibTrans" cxnId="{608E6214-9511-44B4-9949-834DA6086EA1}">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2FFD4465-7D5F-4FA3-B004-73C0202B48D9}">
      <dgm:prSet phldrT="[Szöveg]"/>
      <dgm:spPr/>
      <dgm:t>
        <a:bodyPr/>
        <a:lstStyle/>
        <a:p>
          <a:pPr algn="ctr"/>
          <a:r>
            <a:rPr lang="pt-BR" b="1">
              <a:latin typeface="Tahoma" panose="020B0604030504040204" pitchFamily="34" charset="0"/>
              <a:ea typeface="Tahoma" panose="020B0604030504040204" pitchFamily="34" charset="0"/>
              <a:cs typeface="Tahoma" panose="020B0604030504040204" pitchFamily="34" charset="0"/>
            </a:rPr>
            <a:t>a helyi levegő minőségé</a:t>
          </a:r>
          <a:r>
            <a:rPr lang="hu-HU" b="1">
              <a:latin typeface="Tahoma" panose="020B0604030504040204" pitchFamily="34" charset="0"/>
              <a:ea typeface="Tahoma" panose="020B0604030504040204" pitchFamily="34" charset="0"/>
              <a:cs typeface="Tahoma" panose="020B0604030504040204" pitchFamily="34" charset="0"/>
            </a:rPr>
            <a:t>nek javítása</a:t>
          </a:r>
        </a:p>
      </dgm:t>
    </dgm:pt>
    <dgm:pt modelId="{BB559532-32EA-49C6-8ED6-404B2B0352B4}" type="parTrans" cxnId="{08DB02B0-6010-43B4-9891-F16ED4919F9F}">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ED66DAD2-CC14-424A-931A-1CCF2BA279B1}" type="sibTrans" cxnId="{08DB02B0-6010-43B4-9891-F16ED4919F9F}">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676DEA85-1625-4D70-AF39-31195F07B1DB}">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a zajszennyezés csökkentése</a:t>
          </a:r>
        </a:p>
      </dgm:t>
    </dgm:pt>
    <dgm:pt modelId="{0C9986A8-D9AD-46B0-857B-1B3CF35B8831}" type="parTrans" cxnId="{EE956DBC-8115-4723-94C6-9B5FE6FF1269}">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3AC84F4E-4ADF-4A93-BBCC-49EC5113CFE2}" type="sibTrans" cxnId="{EE956DBC-8115-4723-94C6-9B5FE6FF1269}">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FB208137-B705-4F2A-988F-BAC92F584536}">
      <dgm:prSet phldrT="[Szöveg]"/>
      <dgm:spPr/>
      <dgm:t>
        <a:bodyPr/>
        <a:lstStyle/>
        <a:p>
          <a:pPr algn="ctr"/>
          <a:r>
            <a:rPr lang="hu-HU" b="1">
              <a:latin typeface="Tahoma" panose="020B0604030504040204" pitchFamily="34" charset="0"/>
              <a:ea typeface="Tahoma" panose="020B0604030504040204" pitchFamily="34" charset="0"/>
              <a:cs typeface="Tahoma" panose="020B0604030504040204" pitchFamily="34" charset="0"/>
            </a:rPr>
            <a:t>hatékony energiafelhasználás</a:t>
          </a:r>
        </a:p>
      </dgm:t>
    </dgm:pt>
    <dgm:pt modelId="{37AA6371-F234-4CC2-8071-7B50CC1F17BE}" type="parTrans" cxnId="{2FEA4A22-D29B-4F1B-AC77-B9731C39F6B3}">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90F059D1-F51D-4185-A49E-3BA37F52661E}" type="sibTrans" cxnId="{2FEA4A22-D29B-4F1B-AC77-B9731C39F6B3}">
      <dgm:prSet/>
      <dgm:spPr/>
      <dgm:t>
        <a:bodyPr/>
        <a:lstStyle/>
        <a:p>
          <a:pPr algn="ctr"/>
          <a:endParaRPr lang="hu-HU" b="1">
            <a:latin typeface="Tahoma" panose="020B0604030504040204" pitchFamily="34" charset="0"/>
            <a:ea typeface="Tahoma" panose="020B0604030504040204" pitchFamily="34" charset="0"/>
            <a:cs typeface="Tahoma" panose="020B0604030504040204" pitchFamily="34" charset="0"/>
          </a:endParaRPr>
        </a:p>
      </dgm:t>
    </dgm:pt>
    <dgm:pt modelId="{1F225891-F24E-40A3-B7FF-30C6F8D3F2AD}" type="pres">
      <dgm:prSet presAssocID="{E03A039E-AA27-4564-9E36-753D55DF3FEC}" presName="linear" presStyleCnt="0">
        <dgm:presLayoutVars>
          <dgm:animLvl val="lvl"/>
          <dgm:resizeHandles val="exact"/>
        </dgm:presLayoutVars>
      </dgm:prSet>
      <dgm:spPr/>
    </dgm:pt>
    <dgm:pt modelId="{F68D4022-F133-4943-9469-6F3A0ED787C1}" type="pres">
      <dgm:prSet presAssocID="{0324D09E-EA6C-4BD9-95D1-DDF7230A458A}" presName="parentText" presStyleLbl="node1" presStyleIdx="0" presStyleCnt="4" custScaleY="61703">
        <dgm:presLayoutVars>
          <dgm:chMax val="0"/>
          <dgm:bulletEnabled val="1"/>
        </dgm:presLayoutVars>
      </dgm:prSet>
      <dgm:spPr/>
    </dgm:pt>
    <dgm:pt modelId="{C1E37A78-8260-406A-B6A7-AB55C1713F0F}" type="pres">
      <dgm:prSet presAssocID="{8AFDFF0C-4815-4682-A698-DBA2602FB9C1}" presName="spacer" presStyleCnt="0"/>
      <dgm:spPr/>
    </dgm:pt>
    <dgm:pt modelId="{B3CB4C77-7FE7-425C-9E65-75960C328411}" type="pres">
      <dgm:prSet presAssocID="{2FFD4465-7D5F-4FA3-B004-73C0202B48D9}" presName="parentText" presStyleLbl="node1" presStyleIdx="1" presStyleCnt="4" custScaleY="61703">
        <dgm:presLayoutVars>
          <dgm:chMax val="0"/>
          <dgm:bulletEnabled val="1"/>
        </dgm:presLayoutVars>
      </dgm:prSet>
      <dgm:spPr/>
    </dgm:pt>
    <dgm:pt modelId="{3D883AEA-F90F-4B59-B6E3-677B0B1683B9}" type="pres">
      <dgm:prSet presAssocID="{ED66DAD2-CC14-424A-931A-1CCF2BA279B1}" presName="spacer" presStyleCnt="0"/>
      <dgm:spPr/>
    </dgm:pt>
    <dgm:pt modelId="{C137D439-06FB-4E7B-A8C3-805D28ED3777}" type="pres">
      <dgm:prSet presAssocID="{676DEA85-1625-4D70-AF39-31195F07B1DB}" presName="parentText" presStyleLbl="node1" presStyleIdx="2" presStyleCnt="4" custScaleY="61703">
        <dgm:presLayoutVars>
          <dgm:chMax val="0"/>
          <dgm:bulletEnabled val="1"/>
        </dgm:presLayoutVars>
      </dgm:prSet>
      <dgm:spPr/>
    </dgm:pt>
    <dgm:pt modelId="{D444EBD7-D740-4333-9F34-4F5695A6A6AE}" type="pres">
      <dgm:prSet presAssocID="{3AC84F4E-4ADF-4A93-BBCC-49EC5113CFE2}" presName="spacer" presStyleCnt="0"/>
      <dgm:spPr/>
    </dgm:pt>
    <dgm:pt modelId="{28303E5C-9259-42E0-A279-C97BC94BE3CA}" type="pres">
      <dgm:prSet presAssocID="{FB208137-B705-4F2A-988F-BAC92F584536}" presName="parentText" presStyleLbl="node1" presStyleIdx="3" presStyleCnt="4" custScaleY="61703">
        <dgm:presLayoutVars>
          <dgm:chMax val="0"/>
          <dgm:bulletEnabled val="1"/>
        </dgm:presLayoutVars>
      </dgm:prSet>
      <dgm:spPr/>
    </dgm:pt>
  </dgm:ptLst>
  <dgm:cxnLst>
    <dgm:cxn modelId="{BAC9000D-9B7C-43CF-9475-C6D159F9ACFF}" type="presOf" srcId="{676DEA85-1625-4D70-AF39-31195F07B1DB}" destId="{C137D439-06FB-4E7B-A8C3-805D28ED3777}" srcOrd="0" destOrd="0" presId="urn:microsoft.com/office/officeart/2005/8/layout/vList2"/>
    <dgm:cxn modelId="{608E6214-9511-44B4-9949-834DA6086EA1}" srcId="{E03A039E-AA27-4564-9E36-753D55DF3FEC}" destId="{0324D09E-EA6C-4BD9-95D1-DDF7230A458A}" srcOrd="0" destOrd="0" parTransId="{9848734C-6003-4648-A0BE-07C0952BCC8D}" sibTransId="{8AFDFF0C-4815-4682-A698-DBA2602FB9C1}"/>
    <dgm:cxn modelId="{2FEA4A22-D29B-4F1B-AC77-B9731C39F6B3}" srcId="{E03A039E-AA27-4564-9E36-753D55DF3FEC}" destId="{FB208137-B705-4F2A-988F-BAC92F584536}" srcOrd="3" destOrd="0" parTransId="{37AA6371-F234-4CC2-8071-7B50CC1F17BE}" sibTransId="{90F059D1-F51D-4185-A49E-3BA37F52661E}"/>
    <dgm:cxn modelId="{39917733-1B34-48C8-A244-E56617F20536}" type="presOf" srcId="{E03A039E-AA27-4564-9E36-753D55DF3FEC}" destId="{1F225891-F24E-40A3-B7FF-30C6F8D3F2AD}" srcOrd="0" destOrd="0" presId="urn:microsoft.com/office/officeart/2005/8/layout/vList2"/>
    <dgm:cxn modelId="{EECFD33C-7A52-466A-A06F-9DB3246A4E95}" type="presOf" srcId="{2FFD4465-7D5F-4FA3-B004-73C0202B48D9}" destId="{B3CB4C77-7FE7-425C-9E65-75960C328411}" srcOrd="0" destOrd="0" presId="urn:microsoft.com/office/officeart/2005/8/layout/vList2"/>
    <dgm:cxn modelId="{74579A7D-ACD3-4495-BD02-177BE8303221}" type="presOf" srcId="{0324D09E-EA6C-4BD9-95D1-DDF7230A458A}" destId="{F68D4022-F133-4943-9469-6F3A0ED787C1}" srcOrd="0" destOrd="0" presId="urn:microsoft.com/office/officeart/2005/8/layout/vList2"/>
    <dgm:cxn modelId="{3A8BD8AB-F70D-4EC3-809C-37ADA161F2CB}" type="presOf" srcId="{FB208137-B705-4F2A-988F-BAC92F584536}" destId="{28303E5C-9259-42E0-A279-C97BC94BE3CA}" srcOrd="0" destOrd="0" presId="urn:microsoft.com/office/officeart/2005/8/layout/vList2"/>
    <dgm:cxn modelId="{08DB02B0-6010-43B4-9891-F16ED4919F9F}" srcId="{E03A039E-AA27-4564-9E36-753D55DF3FEC}" destId="{2FFD4465-7D5F-4FA3-B004-73C0202B48D9}" srcOrd="1" destOrd="0" parTransId="{BB559532-32EA-49C6-8ED6-404B2B0352B4}" sibTransId="{ED66DAD2-CC14-424A-931A-1CCF2BA279B1}"/>
    <dgm:cxn modelId="{EE956DBC-8115-4723-94C6-9B5FE6FF1269}" srcId="{E03A039E-AA27-4564-9E36-753D55DF3FEC}" destId="{676DEA85-1625-4D70-AF39-31195F07B1DB}" srcOrd="2" destOrd="0" parTransId="{0C9986A8-D9AD-46B0-857B-1B3CF35B8831}" sibTransId="{3AC84F4E-4ADF-4A93-BBCC-49EC5113CFE2}"/>
    <dgm:cxn modelId="{1F28BF59-9364-49CF-B93A-AC0077EF3D53}" type="presParOf" srcId="{1F225891-F24E-40A3-B7FF-30C6F8D3F2AD}" destId="{F68D4022-F133-4943-9469-6F3A0ED787C1}" srcOrd="0" destOrd="0" presId="urn:microsoft.com/office/officeart/2005/8/layout/vList2"/>
    <dgm:cxn modelId="{79346282-7C83-4796-86C5-3725F7D29595}" type="presParOf" srcId="{1F225891-F24E-40A3-B7FF-30C6F8D3F2AD}" destId="{C1E37A78-8260-406A-B6A7-AB55C1713F0F}" srcOrd="1" destOrd="0" presId="urn:microsoft.com/office/officeart/2005/8/layout/vList2"/>
    <dgm:cxn modelId="{D07DCCE8-E263-4BC1-96B3-91768AB4F91C}" type="presParOf" srcId="{1F225891-F24E-40A3-B7FF-30C6F8D3F2AD}" destId="{B3CB4C77-7FE7-425C-9E65-75960C328411}" srcOrd="2" destOrd="0" presId="urn:microsoft.com/office/officeart/2005/8/layout/vList2"/>
    <dgm:cxn modelId="{0309F3FA-5760-46E5-957B-09D66BC243A7}" type="presParOf" srcId="{1F225891-F24E-40A3-B7FF-30C6F8D3F2AD}" destId="{3D883AEA-F90F-4B59-B6E3-677B0B1683B9}" srcOrd="3" destOrd="0" presId="urn:microsoft.com/office/officeart/2005/8/layout/vList2"/>
    <dgm:cxn modelId="{C811D4B8-4CD6-49F0-8332-37EDD9EB7859}" type="presParOf" srcId="{1F225891-F24E-40A3-B7FF-30C6F8D3F2AD}" destId="{C137D439-06FB-4E7B-A8C3-805D28ED3777}" srcOrd="4" destOrd="0" presId="urn:microsoft.com/office/officeart/2005/8/layout/vList2"/>
    <dgm:cxn modelId="{3C1FDCF1-3100-499D-90A7-E3DAE49A029E}" type="presParOf" srcId="{1F225891-F24E-40A3-B7FF-30C6F8D3F2AD}" destId="{D444EBD7-D740-4333-9F34-4F5695A6A6AE}" srcOrd="5" destOrd="0" presId="urn:microsoft.com/office/officeart/2005/8/layout/vList2"/>
    <dgm:cxn modelId="{FB02B28D-00AC-4491-A9E5-526ECFC08E50}" type="presParOf" srcId="{1F225891-F24E-40A3-B7FF-30C6F8D3F2AD}" destId="{28303E5C-9259-42E0-A279-C97BC94BE3C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7CD5B-C330-4A36-915B-0ED48E2E6176}">
      <dsp:nvSpPr>
        <dsp:cNvPr id="0" name=""/>
        <dsp:cNvSpPr/>
      </dsp:nvSpPr>
      <dsp:spPr>
        <a:xfrm>
          <a:off x="796039" y="1434355"/>
          <a:ext cx="7695047" cy="397675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53526-2125-41A5-ACEF-DF510B14609C}">
      <dsp:nvSpPr>
        <dsp:cNvPr id="0" name=""/>
        <dsp:cNvSpPr/>
      </dsp:nvSpPr>
      <dsp:spPr>
        <a:xfrm>
          <a:off x="1026006" y="1899441"/>
          <a:ext cx="3573332" cy="3402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1778000">
            <a:lnSpc>
              <a:spcPct val="90000"/>
            </a:lnSpc>
            <a:spcBef>
              <a:spcPct val="0"/>
            </a:spcBef>
            <a:spcAft>
              <a:spcPct val="35000"/>
            </a:spcAft>
            <a:buNone/>
          </a:pPr>
          <a:r>
            <a:rPr lang="hu-HU" sz="4000" b="1" kern="1200">
              <a:latin typeface="Tahoma" panose="020B0604030504040204" pitchFamily="34" charset="0"/>
              <a:ea typeface="Tahoma" panose="020B0604030504040204" pitchFamily="34" charset="0"/>
              <a:cs typeface="Tahoma" panose="020B0604030504040204" pitchFamily="34" charset="0"/>
            </a:rPr>
            <a:t>Összeköti az embereket, helyeket, kultúrákat</a:t>
          </a:r>
          <a:endParaRPr lang="hu-HU" sz="4000" b="1" kern="1200" dirty="0">
            <a:latin typeface="Tahoma" panose="020B0604030504040204" pitchFamily="34" charset="0"/>
            <a:ea typeface="Tahoma" panose="020B0604030504040204" pitchFamily="34" charset="0"/>
            <a:cs typeface="Tahoma" panose="020B0604030504040204" pitchFamily="34" charset="0"/>
          </a:endParaRPr>
        </a:p>
      </dsp:txBody>
      <dsp:txXfrm>
        <a:off x="1026006" y="1899441"/>
        <a:ext cx="3573332" cy="3402064"/>
      </dsp:txXfrm>
    </dsp:sp>
    <dsp:sp modelId="{159A39C7-F1EC-47C3-989A-2F249E7B02D3}">
      <dsp:nvSpPr>
        <dsp:cNvPr id="0" name=""/>
        <dsp:cNvSpPr/>
      </dsp:nvSpPr>
      <dsp:spPr>
        <a:xfrm>
          <a:off x="4678942" y="1899441"/>
          <a:ext cx="3573332" cy="3402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1244600">
            <a:lnSpc>
              <a:spcPct val="90000"/>
            </a:lnSpc>
            <a:spcBef>
              <a:spcPct val="0"/>
            </a:spcBef>
            <a:spcAft>
              <a:spcPct val="35000"/>
            </a:spcAft>
            <a:buNone/>
          </a:pPr>
          <a:r>
            <a:rPr lang="hu-HU" sz="2800" kern="1200">
              <a:latin typeface="Tahoma" panose="020B0604030504040204" pitchFamily="34" charset="0"/>
              <a:ea typeface="Tahoma" panose="020B0604030504040204" pitchFamily="34" charset="0"/>
              <a:cs typeface="Tahoma" panose="020B0604030504040204" pitchFamily="34" charset="0"/>
            </a:rPr>
            <a:t>Ma a közlekedési ágazat az </a:t>
          </a:r>
          <a:r>
            <a:rPr lang="hu-HU" sz="2800" b="1" kern="1200">
              <a:latin typeface="Tahoma" panose="020B0604030504040204" pitchFamily="34" charset="0"/>
              <a:ea typeface="Tahoma" panose="020B0604030504040204" pitchFamily="34" charset="0"/>
              <a:cs typeface="Tahoma" panose="020B0604030504040204" pitchFamily="34" charset="0"/>
            </a:rPr>
            <a:t>EU teljes üvegházhatású gázkibocsátásának 25%-át teszi ki</a:t>
          </a:r>
          <a:r>
            <a:rPr lang="hu-HU" sz="2800" kern="1200">
              <a:latin typeface="Tahoma" panose="020B0604030504040204" pitchFamily="34" charset="0"/>
              <a:ea typeface="Tahoma" panose="020B0604030504040204" pitchFamily="34" charset="0"/>
              <a:cs typeface="Tahoma" panose="020B0604030504040204" pitchFamily="34" charset="0"/>
            </a:rPr>
            <a:t>, és ez a kereslet növekedésével tovább emelkedik.</a:t>
          </a:r>
        </a:p>
      </dsp:txBody>
      <dsp:txXfrm>
        <a:off x="4678942" y="1899441"/>
        <a:ext cx="3573332" cy="3402064"/>
      </dsp:txXfrm>
    </dsp:sp>
    <dsp:sp modelId="{C6CCA2F7-1ABD-4340-A8CE-B727B2A19769}">
      <dsp:nvSpPr>
        <dsp:cNvPr id="0" name=""/>
        <dsp:cNvSpPr/>
      </dsp:nvSpPr>
      <dsp:spPr>
        <a:xfrm>
          <a:off x="0" y="638519"/>
          <a:ext cx="1503629" cy="1503629"/>
        </a:xfrm>
        <a:prstGeom prst="plus">
          <a:avLst>
            <a:gd name="adj" fmla="val 32810"/>
          </a:avLst>
        </a:prstGeom>
        <a:solidFill>
          <a:srgbClr val="344F7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2972F9-F6D6-4395-8F00-A047B019F91C}">
      <dsp:nvSpPr>
        <dsp:cNvPr id="0" name=""/>
        <dsp:cNvSpPr/>
      </dsp:nvSpPr>
      <dsp:spPr>
        <a:xfrm>
          <a:off x="7429700" y="1179260"/>
          <a:ext cx="1415181" cy="484969"/>
        </a:xfrm>
        <a:prstGeom prst="rect">
          <a:avLst/>
        </a:prstGeom>
        <a:solidFill>
          <a:srgbClr val="E89F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F78C7-BAF3-402B-9262-0C9392E583B3}">
      <dsp:nvSpPr>
        <dsp:cNvPr id="0" name=""/>
        <dsp:cNvSpPr/>
      </dsp:nvSpPr>
      <dsp:spPr>
        <a:xfrm>
          <a:off x="4643563" y="1906715"/>
          <a:ext cx="884" cy="324929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D4022-F133-4943-9469-6F3A0ED787C1}">
      <dsp:nvSpPr>
        <dsp:cNvPr id="0" name=""/>
        <dsp:cNvSpPr/>
      </dsp:nvSpPr>
      <dsp:spPr>
        <a:xfrm>
          <a:off x="0" y="426438"/>
          <a:ext cx="4770357" cy="11536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u-HU" sz="2500" b="0" kern="1200" dirty="0">
              <a:latin typeface="Tahoma" panose="020B0604030504040204" pitchFamily="34" charset="0"/>
              <a:ea typeface="Tahoma" panose="020B0604030504040204" pitchFamily="34" charset="0"/>
              <a:cs typeface="Tahoma" panose="020B0604030504040204" pitchFamily="34" charset="0"/>
            </a:rPr>
            <a:t>Korlátozott </a:t>
          </a:r>
          <a:r>
            <a:rPr lang="hu-HU" sz="2500" b="1" kern="1200" dirty="0">
              <a:latin typeface="Tahoma" panose="020B0604030504040204" pitchFamily="34" charset="0"/>
              <a:ea typeface="Tahoma" panose="020B0604030504040204" pitchFamily="34" charset="0"/>
              <a:cs typeface="Tahoma" panose="020B0604030504040204" pitchFamily="34" charset="0"/>
            </a:rPr>
            <a:t>hatótávolság</a:t>
          </a:r>
          <a:r>
            <a:rPr lang="hu-HU" sz="2500" b="0" kern="1200" dirty="0">
              <a:latin typeface="Tahoma" panose="020B0604030504040204" pitchFamily="34" charset="0"/>
              <a:ea typeface="Tahoma" panose="020B0604030504040204" pitchFamily="34" charset="0"/>
              <a:cs typeface="Tahoma" panose="020B0604030504040204" pitchFamily="34" charset="0"/>
            </a:rPr>
            <a:t>, függ a töltők elérhetőségétől.</a:t>
          </a:r>
        </a:p>
      </dsp:txBody>
      <dsp:txXfrm>
        <a:off x="56316" y="482754"/>
        <a:ext cx="4657725" cy="1041004"/>
      </dsp:txXfrm>
    </dsp:sp>
    <dsp:sp modelId="{C137D439-06FB-4E7B-A8C3-805D28ED3777}">
      <dsp:nvSpPr>
        <dsp:cNvPr id="0" name=""/>
        <dsp:cNvSpPr/>
      </dsp:nvSpPr>
      <dsp:spPr>
        <a:xfrm>
          <a:off x="0" y="1677994"/>
          <a:ext cx="4770357" cy="11536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u-HU" sz="2500" b="0" kern="1200" dirty="0">
              <a:latin typeface="Tahoma" panose="020B0604030504040204" pitchFamily="34" charset="0"/>
              <a:ea typeface="Tahoma" panose="020B0604030504040204" pitchFamily="34" charset="0"/>
              <a:cs typeface="Tahoma" panose="020B0604030504040204" pitchFamily="34" charset="0"/>
            </a:rPr>
            <a:t>Szükség van az </a:t>
          </a:r>
          <a:r>
            <a:rPr lang="hu-HU" sz="2500" b="1" kern="1200" dirty="0">
              <a:latin typeface="Tahoma" panose="020B0604030504040204" pitchFamily="34" charset="0"/>
              <a:ea typeface="Tahoma" panose="020B0604030504040204" pitchFamily="34" charset="0"/>
              <a:cs typeface="Tahoma" panose="020B0604030504040204" pitchFamily="34" charset="0"/>
            </a:rPr>
            <a:t>elektromos hálózat</a:t>
          </a:r>
          <a:r>
            <a:rPr lang="hu-HU" sz="2500" b="0" kern="1200" dirty="0">
              <a:latin typeface="Tahoma" panose="020B0604030504040204" pitchFamily="34" charset="0"/>
              <a:ea typeface="Tahoma" panose="020B0604030504040204" pitchFamily="34" charset="0"/>
              <a:cs typeface="Tahoma" panose="020B0604030504040204" pitchFamily="34" charset="0"/>
            </a:rPr>
            <a:t> fejlesztésére.</a:t>
          </a:r>
          <a:endParaRPr lang="hu-HU" sz="2500" b="1" kern="1200" dirty="0">
            <a:latin typeface="Tahoma" panose="020B0604030504040204" pitchFamily="34" charset="0"/>
            <a:ea typeface="Tahoma" panose="020B0604030504040204" pitchFamily="34" charset="0"/>
            <a:cs typeface="Tahoma" panose="020B0604030504040204" pitchFamily="34" charset="0"/>
          </a:endParaRPr>
        </a:p>
      </dsp:txBody>
      <dsp:txXfrm>
        <a:off x="56316" y="1734310"/>
        <a:ext cx="4657725" cy="1041004"/>
      </dsp:txXfrm>
    </dsp:sp>
    <dsp:sp modelId="{C2920D8B-E9C5-4937-9B5A-B4D50C75AEB9}">
      <dsp:nvSpPr>
        <dsp:cNvPr id="0" name=""/>
        <dsp:cNvSpPr/>
      </dsp:nvSpPr>
      <dsp:spPr>
        <a:xfrm>
          <a:off x="0" y="2929550"/>
          <a:ext cx="4770357" cy="11536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u-HU" sz="2500" b="1" kern="1200" dirty="0">
              <a:latin typeface="Tahoma" panose="020B0604030504040204" pitchFamily="34" charset="0"/>
              <a:ea typeface="Tahoma" panose="020B0604030504040204" pitchFamily="34" charset="0"/>
              <a:cs typeface="Tahoma" panose="020B0604030504040204" pitchFamily="34" charset="0"/>
            </a:rPr>
            <a:t>Környezeti hatások </a:t>
          </a:r>
          <a:r>
            <a:rPr lang="hu-HU" sz="2500" b="0" kern="1200" dirty="0">
              <a:latin typeface="Tahoma" panose="020B0604030504040204" pitchFamily="34" charset="0"/>
              <a:ea typeface="Tahoma" panose="020B0604030504040204" pitchFamily="34" charset="0"/>
              <a:cs typeface="Tahoma" panose="020B0604030504040204" pitchFamily="34" charset="0"/>
            </a:rPr>
            <a:t>a gyártás és ártalmatlanítás során.</a:t>
          </a:r>
        </a:p>
      </dsp:txBody>
      <dsp:txXfrm>
        <a:off x="56316" y="2985866"/>
        <a:ext cx="4657725" cy="10410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43084-47D5-4E88-891A-6901D9B9AE5C}">
      <dsp:nvSpPr>
        <dsp:cNvPr id="0" name=""/>
        <dsp:cNvSpPr/>
      </dsp:nvSpPr>
      <dsp:spPr>
        <a:xfrm>
          <a:off x="0" y="928029"/>
          <a:ext cx="5819931" cy="767520"/>
        </a:xfrm>
        <a:prstGeom prst="roundRect">
          <a:avLst/>
        </a:prstGeom>
        <a:solidFill>
          <a:srgbClr val="344F7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u-HU" sz="3200" kern="1200">
              <a:latin typeface="Tahoma" panose="020B0604030504040204" pitchFamily="34" charset="0"/>
              <a:ea typeface="Tahoma" panose="020B0604030504040204" pitchFamily="34" charset="0"/>
              <a:cs typeface="Tahoma" panose="020B0604030504040204" pitchFamily="34" charset="0"/>
            </a:rPr>
            <a:t>Hidrogén</a:t>
          </a:r>
        </a:p>
      </dsp:txBody>
      <dsp:txXfrm>
        <a:off x="37467" y="965496"/>
        <a:ext cx="5744997" cy="692586"/>
      </dsp:txXfrm>
    </dsp:sp>
    <dsp:sp modelId="{74B69D0F-E976-44D1-A8AE-07ED05005702}">
      <dsp:nvSpPr>
        <dsp:cNvPr id="0" name=""/>
        <dsp:cNvSpPr/>
      </dsp:nvSpPr>
      <dsp:spPr>
        <a:xfrm>
          <a:off x="0" y="1787709"/>
          <a:ext cx="5819931" cy="767520"/>
        </a:xfrm>
        <a:prstGeom prst="roundRect">
          <a:avLst/>
        </a:prstGeom>
        <a:solidFill>
          <a:srgbClr val="344F7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u-HU" sz="3200" b="0" i="0" kern="1200">
              <a:latin typeface="Tahoma" panose="020B0604030504040204" pitchFamily="34" charset="0"/>
              <a:ea typeface="Tahoma" panose="020B0604030504040204" pitchFamily="34" charset="0"/>
              <a:cs typeface="Tahoma" panose="020B0604030504040204" pitchFamily="34" charset="0"/>
            </a:rPr>
            <a:t>Sűrített földgáz (CNG)</a:t>
          </a:r>
          <a:endParaRPr lang="hu-HU" sz="3200" kern="1200">
            <a:latin typeface="Tahoma" panose="020B0604030504040204" pitchFamily="34" charset="0"/>
            <a:ea typeface="Tahoma" panose="020B0604030504040204" pitchFamily="34" charset="0"/>
            <a:cs typeface="Tahoma" panose="020B0604030504040204" pitchFamily="34" charset="0"/>
          </a:endParaRPr>
        </a:p>
      </dsp:txBody>
      <dsp:txXfrm>
        <a:off x="37467" y="1825176"/>
        <a:ext cx="5744997" cy="692586"/>
      </dsp:txXfrm>
    </dsp:sp>
    <dsp:sp modelId="{93A6FC9F-2FA3-44D6-BE1E-0789628565E2}">
      <dsp:nvSpPr>
        <dsp:cNvPr id="0" name=""/>
        <dsp:cNvSpPr/>
      </dsp:nvSpPr>
      <dsp:spPr>
        <a:xfrm>
          <a:off x="0" y="2647389"/>
          <a:ext cx="5819931" cy="767520"/>
        </a:xfrm>
        <a:prstGeom prst="roundRect">
          <a:avLst/>
        </a:prstGeom>
        <a:solidFill>
          <a:srgbClr val="344F7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u-HU" sz="3200" b="0" i="0" kern="1200">
              <a:latin typeface="Tahoma" panose="020B0604030504040204" pitchFamily="34" charset="0"/>
              <a:ea typeface="Tahoma" panose="020B0604030504040204" pitchFamily="34" charset="0"/>
              <a:cs typeface="Tahoma" panose="020B0604030504040204" pitchFamily="34" charset="0"/>
            </a:rPr>
            <a:t>Cseppfolyósított földgáz (LNG)</a:t>
          </a:r>
          <a:endParaRPr lang="hu-HU" sz="3200" kern="1200">
            <a:latin typeface="Tahoma" panose="020B0604030504040204" pitchFamily="34" charset="0"/>
            <a:ea typeface="Tahoma" panose="020B0604030504040204" pitchFamily="34" charset="0"/>
            <a:cs typeface="Tahoma" panose="020B0604030504040204" pitchFamily="34" charset="0"/>
          </a:endParaRPr>
        </a:p>
      </dsp:txBody>
      <dsp:txXfrm>
        <a:off x="37467" y="2684856"/>
        <a:ext cx="5744997" cy="692586"/>
      </dsp:txXfrm>
    </dsp:sp>
    <dsp:sp modelId="{F1C5AD46-7F9A-4350-A1E4-0B3417943D7B}">
      <dsp:nvSpPr>
        <dsp:cNvPr id="0" name=""/>
        <dsp:cNvSpPr/>
      </dsp:nvSpPr>
      <dsp:spPr>
        <a:xfrm>
          <a:off x="0" y="3507070"/>
          <a:ext cx="5819931" cy="767520"/>
        </a:xfrm>
        <a:prstGeom prst="roundRect">
          <a:avLst/>
        </a:prstGeom>
        <a:solidFill>
          <a:srgbClr val="344F7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u-HU" sz="3200" b="0" i="0" kern="1200">
              <a:latin typeface="Tahoma" panose="020B0604030504040204" pitchFamily="34" charset="0"/>
              <a:ea typeface="Tahoma" panose="020B0604030504040204" pitchFamily="34" charset="0"/>
              <a:cs typeface="Tahoma" panose="020B0604030504040204" pitchFamily="34" charset="0"/>
            </a:rPr>
            <a:t>Bioüzemanyagok</a:t>
          </a:r>
          <a:endParaRPr lang="hu-HU" sz="3200" kern="1200">
            <a:latin typeface="Tahoma" panose="020B0604030504040204" pitchFamily="34" charset="0"/>
            <a:ea typeface="Tahoma" panose="020B0604030504040204" pitchFamily="34" charset="0"/>
            <a:cs typeface="Tahoma" panose="020B0604030504040204" pitchFamily="34" charset="0"/>
          </a:endParaRPr>
        </a:p>
      </dsp:txBody>
      <dsp:txXfrm>
        <a:off x="37467" y="3544537"/>
        <a:ext cx="5744997" cy="6925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0171B-1F87-4E6F-AAE8-C4184CF650DB}">
      <dsp:nvSpPr>
        <dsp:cNvPr id="0" name=""/>
        <dsp:cNvSpPr/>
      </dsp:nvSpPr>
      <dsp:spPr>
        <a:xfrm>
          <a:off x="5602" y="1666377"/>
          <a:ext cx="2595555" cy="2143426"/>
        </a:xfrm>
        <a:prstGeom prst="roundRect">
          <a:avLst>
            <a:gd name="adj" fmla="val 10000"/>
          </a:avLst>
        </a:prstGeom>
        <a:solidFill>
          <a:srgbClr val="344F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hu-HU" sz="3200" kern="1200">
              <a:latin typeface="Tahoma" panose="020B0604030504040204" pitchFamily="34" charset="0"/>
              <a:ea typeface="Tahoma" panose="020B0604030504040204" pitchFamily="34" charset="0"/>
              <a:cs typeface="Tahoma" panose="020B0604030504040204" pitchFamily="34" charset="0"/>
            </a:rPr>
            <a:t>Digitális eszközökből nyert adatok</a:t>
          </a:r>
        </a:p>
      </dsp:txBody>
      <dsp:txXfrm>
        <a:off x="68381" y="1729156"/>
        <a:ext cx="2469997" cy="2017868"/>
      </dsp:txXfrm>
    </dsp:sp>
    <dsp:sp modelId="{7A7323B6-5551-4F65-94AA-9B14DA01CF33}">
      <dsp:nvSpPr>
        <dsp:cNvPr id="0" name=""/>
        <dsp:cNvSpPr/>
      </dsp:nvSpPr>
      <dsp:spPr>
        <a:xfrm>
          <a:off x="2860713" y="2416242"/>
          <a:ext cx="550257" cy="643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hu-HU" sz="2700" kern="1200"/>
        </a:p>
      </dsp:txBody>
      <dsp:txXfrm>
        <a:off x="2860713" y="2544981"/>
        <a:ext cx="385180" cy="386219"/>
      </dsp:txXfrm>
    </dsp:sp>
    <dsp:sp modelId="{2E6467F8-ACD9-4966-A0FF-6B53474908C1}">
      <dsp:nvSpPr>
        <dsp:cNvPr id="0" name=""/>
        <dsp:cNvSpPr/>
      </dsp:nvSpPr>
      <dsp:spPr>
        <a:xfrm>
          <a:off x="3639380" y="1666377"/>
          <a:ext cx="2595555" cy="2143426"/>
        </a:xfrm>
        <a:prstGeom prst="roundRect">
          <a:avLst>
            <a:gd name="adj" fmla="val 10000"/>
          </a:avLst>
        </a:prstGeom>
        <a:solidFill>
          <a:srgbClr val="344F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hu-HU" sz="3200" kern="1200">
              <a:latin typeface="Tahoma" panose="020B0604030504040204" pitchFamily="34" charset="0"/>
              <a:ea typeface="Tahoma" panose="020B0604030504040204" pitchFamily="34" charset="0"/>
              <a:cs typeface="Tahoma" panose="020B0604030504040204" pitchFamily="34" charset="0"/>
            </a:rPr>
            <a:t>Célzottabb szakpolitika</a:t>
          </a:r>
        </a:p>
      </dsp:txBody>
      <dsp:txXfrm>
        <a:off x="3702159" y="1729156"/>
        <a:ext cx="2469997" cy="2017868"/>
      </dsp:txXfrm>
    </dsp:sp>
    <dsp:sp modelId="{C280D873-577E-4B87-9216-665F346E7F2F}">
      <dsp:nvSpPr>
        <dsp:cNvPr id="0" name=""/>
        <dsp:cNvSpPr/>
      </dsp:nvSpPr>
      <dsp:spPr>
        <a:xfrm>
          <a:off x="6494491" y="2416242"/>
          <a:ext cx="550257" cy="643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hu-HU" sz="2700" kern="1200"/>
        </a:p>
      </dsp:txBody>
      <dsp:txXfrm>
        <a:off x="6494491" y="2544981"/>
        <a:ext cx="385180" cy="386219"/>
      </dsp:txXfrm>
    </dsp:sp>
    <dsp:sp modelId="{064724E8-528D-420D-8DA2-26BF34524A79}">
      <dsp:nvSpPr>
        <dsp:cNvPr id="0" name=""/>
        <dsp:cNvSpPr/>
      </dsp:nvSpPr>
      <dsp:spPr>
        <a:xfrm>
          <a:off x="7273157" y="1666377"/>
          <a:ext cx="3236839" cy="2143426"/>
        </a:xfrm>
        <a:prstGeom prst="roundRect">
          <a:avLst>
            <a:gd name="adj" fmla="val 10000"/>
          </a:avLst>
        </a:prstGeom>
        <a:solidFill>
          <a:srgbClr val="E89F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a:solidFill>
                <a:srgbClr val="344F74"/>
              </a:solidFill>
              <a:latin typeface="Tahoma" panose="020B0604030504040204" pitchFamily="34" charset="0"/>
              <a:ea typeface="Tahoma" panose="020B0604030504040204" pitchFamily="34" charset="0"/>
              <a:cs typeface="Tahoma" panose="020B0604030504040204" pitchFamily="34" charset="0"/>
            </a:rPr>
            <a:t>Fenntarthatóbb és igazságosabb közlekedési rendszer</a:t>
          </a:r>
          <a:endParaRPr lang="hu-HU" sz="2800" kern="1200" dirty="0">
            <a:solidFill>
              <a:srgbClr val="344F74"/>
            </a:solidFill>
            <a:latin typeface="Tahoma" panose="020B0604030504040204" pitchFamily="34" charset="0"/>
            <a:ea typeface="Tahoma" panose="020B0604030504040204" pitchFamily="34" charset="0"/>
            <a:cs typeface="Tahoma" panose="020B0604030504040204" pitchFamily="34" charset="0"/>
          </a:endParaRPr>
        </a:p>
      </dsp:txBody>
      <dsp:txXfrm>
        <a:off x="7335936" y="1729156"/>
        <a:ext cx="3111281" cy="2017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621C0-781C-450D-A7B3-0A8A6AC0ECB2}">
      <dsp:nvSpPr>
        <dsp:cNvPr id="0" name=""/>
        <dsp:cNvSpPr/>
      </dsp:nvSpPr>
      <dsp:spPr>
        <a:xfrm>
          <a:off x="116016" y="421331"/>
          <a:ext cx="2402733" cy="2405632"/>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E0C89-CFFD-491B-94F5-4BAC5E79A7CD}">
      <dsp:nvSpPr>
        <dsp:cNvPr id="0" name=""/>
        <dsp:cNvSpPr/>
      </dsp:nvSpPr>
      <dsp:spPr>
        <a:xfrm>
          <a:off x="2283" y="2745240"/>
          <a:ext cx="2630200" cy="891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hu-HU" sz="2400" kern="1200">
              <a:latin typeface="Tahoma" panose="020B0604030504040204" pitchFamily="34" charset="0"/>
              <a:ea typeface="Tahoma" panose="020B0604030504040204" pitchFamily="34" charset="0"/>
              <a:cs typeface="Tahoma" panose="020B0604030504040204" pitchFamily="34" charset="0"/>
            </a:rPr>
            <a:t>Zéró-kibocsátású járművek, megújuló és alacsony CO</a:t>
          </a:r>
          <a:r>
            <a:rPr lang="hu-HU" sz="2400" kern="1200" baseline="-25000">
              <a:latin typeface="Tahoma" panose="020B0604030504040204" pitchFamily="34" charset="0"/>
              <a:ea typeface="Tahoma" panose="020B0604030504040204" pitchFamily="34" charset="0"/>
              <a:cs typeface="Tahoma" panose="020B0604030504040204" pitchFamily="34" charset="0"/>
            </a:rPr>
            <a:t>2</a:t>
          </a:r>
          <a:r>
            <a:rPr lang="hu-HU" sz="2400" kern="1200">
              <a:latin typeface="Tahoma" panose="020B0604030504040204" pitchFamily="34" charset="0"/>
              <a:ea typeface="Tahoma" panose="020B0604030504040204" pitchFamily="34" charset="0"/>
              <a:cs typeface="Tahoma" panose="020B0604030504040204" pitchFamily="34" charset="0"/>
            </a:rPr>
            <a:t>-kibocsátású üzemanyagok</a:t>
          </a:r>
        </a:p>
      </dsp:txBody>
      <dsp:txXfrm>
        <a:off x="2283" y="2745240"/>
        <a:ext cx="2630200" cy="891414"/>
      </dsp:txXfrm>
    </dsp:sp>
    <dsp:sp modelId="{2EC395EF-916C-430C-A9EF-377D40397CDE}">
      <dsp:nvSpPr>
        <dsp:cNvPr id="0" name=""/>
        <dsp:cNvSpPr/>
      </dsp:nvSpPr>
      <dsp:spPr>
        <a:xfrm>
          <a:off x="2872857" y="421331"/>
          <a:ext cx="2402733" cy="2405632"/>
        </a:xfrm>
        <a:prstGeom prst="round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27015-D3FB-43E4-95BF-218E2BE5FFC5}">
      <dsp:nvSpPr>
        <dsp:cNvPr id="0" name=""/>
        <dsp:cNvSpPr/>
      </dsp:nvSpPr>
      <dsp:spPr>
        <a:xfrm>
          <a:off x="2872857" y="2745240"/>
          <a:ext cx="2402733" cy="891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hu-HU" sz="2400" b="0" i="0" kern="1200">
              <a:latin typeface="Tahoma" panose="020B0604030504040204" pitchFamily="34" charset="0"/>
              <a:ea typeface="Tahoma" panose="020B0604030504040204" pitchFamily="34" charset="0"/>
              <a:cs typeface="Tahoma" panose="020B0604030504040204" pitchFamily="34" charset="0"/>
            </a:rPr>
            <a:t>Kibocsátás-mentes repülőterek és kikötők</a:t>
          </a:r>
          <a:endParaRPr lang="hu-HU" sz="2400" b="0" kern="1200">
            <a:latin typeface="Tahoma" panose="020B0604030504040204" pitchFamily="34" charset="0"/>
            <a:ea typeface="Tahoma" panose="020B0604030504040204" pitchFamily="34" charset="0"/>
            <a:cs typeface="Tahoma" panose="020B0604030504040204" pitchFamily="34" charset="0"/>
          </a:endParaRPr>
        </a:p>
      </dsp:txBody>
      <dsp:txXfrm>
        <a:off x="2872857" y="2745240"/>
        <a:ext cx="2402733" cy="891414"/>
      </dsp:txXfrm>
    </dsp:sp>
    <dsp:sp modelId="{06909871-4FE6-4989-A2AD-9C185E7477D9}">
      <dsp:nvSpPr>
        <dsp:cNvPr id="0" name=""/>
        <dsp:cNvSpPr/>
      </dsp:nvSpPr>
      <dsp:spPr>
        <a:xfrm>
          <a:off x="5515966" y="421331"/>
          <a:ext cx="2402733" cy="2405632"/>
        </a:xfrm>
        <a:prstGeom prst="round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CF64A-BEE1-422E-9A09-317294D3A41C}">
      <dsp:nvSpPr>
        <dsp:cNvPr id="0" name=""/>
        <dsp:cNvSpPr/>
      </dsp:nvSpPr>
      <dsp:spPr>
        <a:xfrm>
          <a:off x="5515966" y="2745240"/>
          <a:ext cx="2402733" cy="891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hu-HU" sz="2400" b="0" i="0" kern="1200">
              <a:latin typeface="Tahoma" panose="020B0604030504040204" pitchFamily="34" charset="0"/>
              <a:ea typeface="Tahoma" panose="020B0604030504040204" pitchFamily="34" charset="0"/>
              <a:cs typeface="Tahoma" panose="020B0604030504040204" pitchFamily="34" charset="0"/>
            </a:rPr>
            <a:t>A kerékpáros infrastruktúra fejlesztése</a:t>
          </a:r>
          <a:endParaRPr lang="hu-HU" sz="2400" kern="1200">
            <a:latin typeface="Tahoma" panose="020B0604030504040204" pitchFamily="34" charset="0"/>
            <a:ea typeface="Tahoma" panose="020B0604030504040204" pitchFamily="34" charset="0"/>
            <a:cs typeface="Tahoma" panose="020B0604030504040204" pitchFamily="34" charset="0"/>
          </a:endParaRPr>
        </a:p>
      </dsp:txBody>
      <dsp:txXfrm>
        <a:off x="5515966" y="2745240"/>
        <a:ext cx="2402733" cy="891414"/>
      </dsp:txXfrm>
    </dsp:sp>
    <dsp:sp modelId="{91E88E46-85BC-4301-8F90-128679A2AD2E}">
      <dsp:nvSpPr>
        <dsp:cNvPr id="0" name=""/>
        <dsp:cNvSpPr/>
      </dsp:nvSpPr>
      <dsp:spPr>
        <a:xfrm>
          <a:off x="8159074" y="421331"/>
          <a:ext cx="2402733" cy="2405632"/>
        </a:xfrm>
        <a:prstGeom prst="round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17ADB-60DB-494E-BE00-A10B73404AFD}">
      <dsp:nvSpPr>
        <dsp:cNvPr id="0" name=""/>
        <dsp:cNvSpPr/>
      </dsp:nvSpPr>
      <dsp:spPr>
        <a:xfrm>
          <a:off x="8159074" y="2745240"/>
          <a:ext cx="2402733" cy="891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hu-HU" sz="2400" b="0" i="0" kern="1200">
              <a:latin typeface="Tahoma" panose="020B0604030504040204" pitchFamily="34" charset="0"/>
              <a:ea typeface="Tahoma" panose="020B0604030504040204" pitchFamily="34" charset="0"/>
              <a:cs typeface="Tahoma" panose="020B0604030504040204" pitchFamily="34" charset="0"/>
            </a:rPr>
            <a:t>A vasúti teherszállítás előnyben részesítése</a:t>
          </a:r>
          <a:endParaRPr lang="hu-HU" sz="2400" kern="1200">
            <a:latin typeface="Tahoma" panose="020B0604030504040204" pitchFamily="34" charset="0"/>
            <a:ea typeface="Tahoma" panose="020B0604030504040204" pitchFamily="34" charset="0"/>
            <a:cs typeface="Tahoma" panose="020B0604030504040204" pitchFamily="34" charset="0"/>
          </a:endParaRPr>
        </a:p>
      </dsp:txBody>
      <dsp:txXfrm>
        <a:off x="8159074" y="2745240"/>
        <a:ext cx="2402733" cy="891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994E8-9CC5-4FF7-B17E-A610E5E3CD26}">
      <dsp:nvSpPr>
        <dsp:cNvPr id="0" name=""/>
        <dsp:cNvSpPr/>
      </dsp:nvSpPr>
      <dsp:spPr>
        <a:xfrm>
          <a:off x="550755" y="481"/>
          <a:ext cx="4074080" cy="2444448"/>
        </a:xfrm>
        <a:prstGeom prst="rect">
          <a:avLst/>
        </a:prstGeom>
        <a:solidFill>
          <a:srgbClr val="E89F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u-HU" sz="2700" kern="1200" dirty="0">
              <a:latin typeface="Tahoma" panose="020B0604030504040204" pitchFamily="34" charset="0"/>
              <a:ea typeface="Tahoma" panose="020B0604030504040204" pitchFamily="34" charset="0"/>
              <a:cs typeface="Tahoma" panose="020B0604030504040204" pitchFamily="34" charset="0"/>
            </a:rPr>
            <a:t>Vásároljunk több helyi terméket a szállítási távolságok csökkentése érdekében.</a:t>
          </a:r>
        </a:p>
      </dsp:txBody>
      <dsp:txXfrm>
        <a:off x="550755" y="481"/>
        <a:ext cx="4074080" cy="2444448"/>
      </dsp:txXfrm>
    </dsp:sp>
    <dsp:sp modelId="{7554E110-6582-4D1D-892A-B20580CAB833}">
      <dsp:nvSpPr>
        <dsp:cNvPr id="0" name=""/>
        <dsp:cNvSpPr/>
      </dsp:nvSpPr>
      <dsp:spPr>
        <a:xfrm>
          <a:off x="5032244" y="481"/>
          <a:ext cx="4074080" cy="2444448"/>
        </a:xfrm>
        <a:prstGeom prst="rect">
          <a:avLst/>
        </a:prstGeom>
        <a:solidFill>
          <a:srgbClr val="E89F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u-HU" sz="2700" kern="1200">
              <a:latin typeface="Tahoma" panose="020B0604030504040204" pitchFamily="34" charset="0"/>
              <a:ea typeface="Tahoma" panose="020B0604030504040204" pitchFamily="34" charset="0"/>
              <a:cs typeface="Tahoma" panose="020B0604030504040204" pitchFamily="34" charset="0"/>
            </a:rPr>
            <a:t>Válasszunk olyan szállítási szolgáltatókat, amelyek elektromos vagy alternatív üzemanyaggal működő járműveket használnak.</a:t>
          </a:r>
        </a:p>
      </dsp:txBody>
      <dsp:txXfrm>
        <a:off x="5032244" y="481"/>
        <a:ext cx="4074080" cy="2444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B478C-7B59-4397-9A00-7BAB336EFC07}">
      <dsp:nvSpPr>
        <dsp:cNvPr id="0" name=""/>
        <dsp:cNvSpPr/>
      </dsp:nvSpPr>
      <dsp:spPr>
        <a:xfrm rot="10800000">
          <a:off x="0" y="18242"/>
          <a:ext cx="6667500" cy="1087834"/>
        </a:xfrm>
        <a:prstGeom prst="trapezoid">
          <a:avLst>
            <a:gd name="adj" fmla="val 76614"/>
          </a:avLst>
        </a:prstGeom>
        <a:solidFill>
          <a:srgbClr val="E89F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hu-HU" sz="6500" kern="1200">
              <a:solidFill>
                <a:srgbClr val="E89F56"/>
              </a:solidFill>
            </a:rPr>
            <a:t>.</a:t>
          </a:r>
        </a:p>
      </dsp:txBody>
      <dsp:txXfrm rot="-10800000">
        <a:off x="1166812" y="18242"/>
        <a:ext cx="4333875" cy="1087834"/>
      </dsp:txXfrm>
    </dsp:sp>
    <dsp:sp modelId="{71400513-5771-4E9B-823A-F39D0631FE1D}">
      <dsp:nvSpPr>
        <dsp:cNvPr id="0" name=""/>
        <dsp:cNvSpPr/>
      </dsp:nvSpPr>
      <dsp:spPr>
        <a:xfrm rot="10800000">
          <a:off x="833437" y="1102824"/>
          <a:ext cx="5000625" cy="1087834"/>
        </a:xfrm>
        <a:prstGeom prst="trapezoid">
          <a:avLst>
            <a:gd name="adj" fmla="val 76614"/>
          </a:avLst>
        </a:prstGeom>
        <a:solidFill>
          <a:srgbClr val="E89F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hu-HU" sz="6500" kern="1200">
              <a:solidFill>
                <a:srgbClr val="E89F56"/>
              </a:solidFill>
            </a:rPr>
            <a:t>.</a:t>
          </a:r>
        </a:p>
      </dsp:txBody>
      <dsp:txXfrm rot="-10800000">
        <a:off x="1708546" y="1102824"/>
        <a:ext cx="3250406" cy="1087834"/>
      </dsp:txXfrm>
    </dsp:sp>
    <dsp:sp modelId="{BD058D53-4B80-4D95-92D3-D7E4E795FE28}">
      <dsp:nvSpPr>
        <dsp:cNvPr id="0" name=""/>
        <dsp:cNvSpPr/>
      </dsp:nvSpPr>
      <dsp:spPr>
        <a:xfrm rot="10800000">
          <a:off x="1666875" y="2175669"/>
          <a:ext cx="3333750" cy="1087834"/>
        </a:xfrm>
        <a:prstGeom prst="trapezoid">
          <a:avLst>
            <a:gd name="adj" fmla="val 76614"/>
          </a:avLst>
        </a:prstGeom>
        <a:solidFill>
          <a:srgbClr val="E89F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hu-HU" sz="6500" kern="1200">
              <a:solidFill>
                <a:srgbClr val="E89F56"/>
              </a:solidFill>
            </a:rPr>
            <a:t>.</a:t>
          </a:r>
        </a:p>
      </dsp:txBody>
      <dsp:txXfrm rot="-10800000">
        <a:off x="2250281" y="2175669"/>
        <a:ext cx="2166937" cy="1087834"/>
      </dsp:txXfrm>
    </dsp:sp>
    <dsp:sp modelId="{B1C35574-7BDE-493E-90E0-2EDE1ECFE9DC}">
      <dsp:nvSpPr>
        <dsp:cNvPr id="0" name=""/>
        <dsp:cNvSpPr/>
      </dsp:nvSpPr>
      <dsp:spPr>
        <a:xfrm rot="10800000">
          <a:off x="2500312" y="3263503"/>
          <a:ext cx="1666875" cy="1087834"/>
        </a:xfrm>
        <a:prstGeom prst="trapezoid">
          <a:avLst>
            <a:gd name="adj" fmla="val 76614"/>
          </a:avLst>
        </a:prstGeom>
        <a:solidFill>
          <a:srgbClr val="E89F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hu-HU" sz="6500" kern="1200">
              <a:solidFill>
                <a:srgbClr val="E89F56"/>
              </a:solidFill>
            </a:rPr>
            <a:t>.</a:t>
          </a:r>
        </a:p>
      </dsp:txBody>
      <dsp:txXfrm rot="-10800000">
        <a:off x="2500312" y="3263503"/>
        <a:ext cx="1666875" cy="1087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D4022-F133-4943-9469-6F3A0ED787C1}">
      <dsp:nvSpPr>
        <dsp:cNvPr id="0" name=""/>
        <dsp:cNvSpPr/>
      </dsp:nvSpPr>
      <dsp:spPr>
        <a:xfrm>
          <a:off x="0" y="469160"/>
          <a:ext cx="5306291" cy="8824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b="1" kern="1200">
              <a:latin typeface="Tahoma" panose="020B0604030504040204" pitchFamily="34" charset="0"/>
              <a:ea typeface="Tahoma" panose="020B0604030504040204" pitchFamily="34" charset="0"/>
              <a:cs typeface="Tahoma" panose="020B0604030504040204" pitchFamily="34" charset="0"/>
            </a:rPr>
            <a:t>tiszta</a:t>
          </a:r>
        </a:p>
      </dsp:txBody>
      <dsp:txXfrm>
        <a:off x="43076" y="512236"/>
        <a:ext cx="5220139" cy="796266"/>
      </dsp:txXfrm>
    </dsp:sp>
    <dsp:sp modelId="{B3CB4C77-7FE7-425C-9E65-75960C328411}">
      <dsp:nvSpPr>
        <dsp:cNvPr id="0" name=""/>
        <dsp:cNvSpPr/>
      </dsp:nvSpPr>
      <dsp:spPr>
        <a:xfrm>
          <a:off x="0" y="1455258"/>
          <a:ext cx="5306291" cy="8824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b="1" kern="1200">
              <a:latin typeface="Tahoma" panose="020B0604030504040204" pitchFamily="34" charset="0"/>
              <a:ea typeface="Tahoma" panose="020B0604030504040204" pitchFamily="34" charset="0"/>
              <a:cs typeface="Tahoma" panose="020B0604030504040204" pitchFamily="34" charset="0"/>
            </a:rPr>
            <a:t>olcsó</a:t>
          </a:r>
        </a:p>
      </dsp:txBody>
      <dsp:txXfrm>
        <a:off x="43076" y="1498334"/>
        <a:ext cx="5220139" cy="796266"/>
      </dsp:txXfrm>
    </dsp:sp>
    <dsp:sp modelId="{C137D439-06FB-4E7B-A8C3-805D28ED3777}">
      <dsp:nvSpPr>
        <dsp:cNvPr id="0" name=""/>
        <dsp:cNvSpPr/>
      </dsp:nvSpPr>
      <dsp:spPr>
        <a:xfrm>
          <a:off x="0" y="2441357"/>
          <a:ext cx="5306291" cy="8824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b="1" kern="1200">
              <a:latin typeface="Tahoma" panose="020B0604030504040204" pitchFamily="34" charset="0"/>
              <a:ea typeface="Tahoma" panose="020B0604030504040204" pitchFamily="34" charset="0"/>
              <a:cs typeface="Tahoma" panose="020B0604030504040204" pitchFamily="34" charset="0"/>
            </a:rPr>
            <a:t>kedvező hatás a környezetre</a:t>
          </a:r>
        </a:p>
      </dsp:txBody>
      <dsp:txXfrm>
        <a:off x="43076" y="2484433"/>
        <a:ext cx="5220139" cy="796266"/>
      </dsp:txXfrm>
    </dsp:sp>
    <dsp:sp modelId="{28303E5C-9259-42E0-A279-C97BC94BE3CA}">
      <dsp:nvSpPr>
        <dsp:cNvPr id="0" name=""/>
        <dsp:cNvSpPr/>
      </dsp:nvSpPr>
      <dsp:spPr>
        <a:xfrm>
          <a:off x="0" y="3427455"/>
          <a:ext cx="5306291" cy="8824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b="1" kern="1200">
              <a:latin typeface="Tahoma" panose="020B0604030504040204" pitchFamily="34" charset="0"/>
              <a:ea typeface="Tahoma" panose="020B0604030504040204" pitchFamily="34" charset="0"/>
              <a:cs typeface="Tahoma" panose="020B0604030504040204" pitchFamily="34" charset="0"/>
            </a:rPr>
            <a:t>javítja az egészséget és a közérzetet</a:t>
          </a:r>
        </a:p>
      </dsp:txBody>
      <dsp:txXfrm>
        <a:off x="43076" y="3470531"/>
        <a:ext cx="5220139" cy="796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D4022-F133-4943-9469-6F3A0ED787C1}">
      <dsp:nvSpPr>
        <dsp:cNvPr id="0" name=""/>
        <dsp:cNvSpPr/>
      </dsp:nvSpPr>
      <dsp:spPr>
        <a:xfrm>
          <a:off x="0" y="522284"/>
          <a:ext cx="4320004" cy="129946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b="1" kern="1200">
              <a:latin typeface="Tahoma" panose="020B0604030504040204" pitchFamily="34" charset="0"/>
              <a:ea typeface="Tahoma" panose="020B0604030504040204" pitchFamily="34" charset="0"/>
              <a:cs typeface="Tahoma" panose="020B0604030504040204" pitchFamily="34" charset="0"/>
            </a:rPr>
            <a:t>Veszélyes</a:t>
          </a:r>
          <a:r>
            <a:rPr lang="hu-HU" sz="2300" b="0" kern="1200">
              <a:latin typeface="Tahoma" panose="020B0604030504040204" pitchFamily="34" charset="0"/>
              <a:ea typeface="Tahoma" panose="020B0604030504040204" pitchFamily="34" charset="0"/>
              <a:cs typeface="Tahoma" panose="020B0604030504040204" pitchFamily="34" charset="0"/>
            </a:rPr>
            <a:t> lehet különböző városi felszínek vagy rossz minőségű utak esetén.</a:t>
          </a:r>
        </a:p>
      </dsp:txBody>
      <dsp:txXfrm>
        <a:off x="63435" y="585719"/>
        <a:ext cx="4193134" cy="1172595"/>
      </dsp:txXfrm>
    </dsp:sp>
    <dsp:sp modelId="{C137D439-06FB-4E7B-A8C3-805D28ED3777}">
      <dsp:nvSpPr>
        <dsp:cNvPr id="0" name=""/>
        <dsp:cNvSpPr/>
      </dsp:nvSpPr>
      <dsp:spPr>
        <a:xfrm>
          <a:off x="0" y="1908149"/>
          <a:ext cx="4320004" cy="129946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b="0" kern="1200">
              <a:latin typeface="Tahoma" panose="020B0604030504040204" pitchFamily="34" charset="0"/>
              <a:ea typeface="Tahoma" panose="020B0604030504040204" pitchFamily="34" charset="0"/>
              <a:cs typeface="Tahoma" panose="020B0604030504040204" pitchFamily="34" charset="0"/>
            </a:rPr>
            <a:t>Az </a:t>
          </a:r>
          <a:r>
            <a:rPr lang="hu-HU" sz="2300" b="1" kern="1200">
              <a:latin typeface="Tahoma" panose="020B0604030504040204" pitchFamily="34" charset="0"/>
              <a:ea typeface="Tahoma" panose="020B0604030504040204" pitchFamily="34" charset="0"/>
              <a:cs typeface="Tahoma" panose="020B0604030504040204" pitchFamily="34" charset="0"/>
            </a:rPr>
            <a:t>időjárási viszonyok </a:t>
          </a:r>
          <a:r>
            <a:rPr lang="hu-HU" sz="2300" b="0" kern="1200">
              <a:latin typeface="Tahoma" panose="020B0604030504040204" pitchFamily="34" charset="0"/>
              <a:ea typeface="Tahoma" panose="020B0604030504040204" pitchFamily="34" charset="0"/>
              <a:cs typeface="Tahoma" panose="020B0604030504040204" pitchFamily="34" charset="0"/>
            </a:rPr>
            <a:t>erősen befolyásolják ezeket a módokat.</a:t>
          </a:r>
        </a:p>
      </dsp:txBody>
      <dsp:txXfrm>
        <a:off x="63435" y="1971584"/>
        <a:ext cx="4193134" cy="1172595"/>
      </dsp:txXfrm>
    </dsp:sp>
    <dsp:sp modelId="{C2920D8B-E9C5-4937-9B5A-B4D50C75AEB9}">
      <dsp:nvSpPr>
        <dsp:cNvPr id="0" name=""/>
        <dsp:cNvSpPr/>
      </dsp:nvSpPr>
      <dsp:spPr>
        <a:xfrm>
          <a:off x="0" y="3294015"/>
          <a:ext cx="4320004" cy="129946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b="0" kern="1200">
              <a:latin typeface="Tahoma" panose="020B0604030504040204" pitchFamily="34" charset="0"/>
              <a:ea typeface="Tahoma" panose="020B0604030504040204" pitchFamily="34" charset="0"/>
              <a:cs typeface="Tahoma" panose="020B0604030504040204" pitchFamily="34" charset="0"/>
            </a:rPr>
            <a:t>Vidéken a </a:t>
          </a:r>
          <a:r>
            <a:rPr lang="hu-HU" sz="2300" b="1" kern="1200">
              <a:latin typeface="Tahoma" panose="020B0604030504040204" pitchFamily="34" charset="0"/>
              <a:ea typeface="Tahoma" panose="020B0604030504040204" pitchFamily="34" charset="0"/>
              <a:cs typeface="Tahoma" panose="020B0604030504040204" pitchFamily="34" charset="0"/>
            </a:rPr>
            <a:t>távolságok</a:t>
          </a:r>
          <a:r>
            <a:rPr lang="hu-HU" sz="2300" b="0" kern="1200">
              <a:latin typeface="Tahoma" panose="020B0604030504040204" pitchFamily="34" charset="0"/>
              <a:ea typeface="Tahoma" panose="020B0604030504040204" pitchFamily="34" charset="0"/>
              <a:cs typeface="Tahoma" panose="020B0604030504040204" pitchFamily="34" charset="0"/>
            </a:rPr>
            <a:t> túl nagyok lehetnek ezekhez a módokhoz.</a:t>
          </a:r>
        </a:p>
      </dsp:txBody>
      <dsp:txXfrm>
        <a:off x="63435" y="3357450"/>
        <a:ext cx="4193134" cy="11725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D4022-F133-4943-9469-6F3A0ED787C1}">
      <dsp:nvSpPr>
        <dsp:cNvPr id="0" name=""/>
        <dsp:cNvSpPr/>
      </dsp:nvSpPr>
      <dsp:spPr>
        <a:xfrm>
          <a:off x="0" y="39437"/>
          <a:ext cx="5306291" cy="10799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b="1" kern="1200">
              <a:latin typeface="Tahoma" panose="020B0604030504040204" pitchFamily="34" charset="0"/>
              <a:ea typeface="Tahoma" panose="020B0604030504040204" pitchFamily="34" charset="0"/>
              <a:cs typeface="Tahoma" panose="020B0604030504040204" pitchFamily="34" charset="0"/>
            </a:rPr>
            <a:t>csökkenti a CO</a:t>
          </a:r>
          <a:r>
            <a:rPr lang="hu-HU" sz="2800" b="1" kern="1200" baseline="-25000">
              <a:latin typeface="Tahoma" panose="020B0604030504040204" pitchFamily="34" charset="0"/>
              <a:ea typeface="Tahoma" panose="020B0604030504040204" pitchFamily="34" charset="0"/>
              <a:cs typeface="Tahoma" panose="020B0604030504040204" pitchFamily="34" charset="0"/>
            </a:rPr>
            <a:t>2</a:t>
          </a:r>
          <a:r>
            <a:rPr lang="hu-HU" sz="2800" b="1" kern="1200">
              <a:latin typeface="Tahoma" panose="020B0604030504040204" pitchFamily="34" charset="0"/>
              <a:ea typeface="Tahoma" panose="020B0604030504040204" pitchFamily="34" charset="0"/>
              <a:cs typeface="Tahoma" panose="020B0604030504040204" pitchFamily="34" charset="0"/>
            </a:rPr>
            <a:t> kibocsátást</a:t>
          </a:r>
        </a:p>
      </dsp:txBody>
      <dsp:txXfrm>
        <a:off x="52721" y="92158"/>
        <a:ext cx="5200849" cy="974557"/>
      </dsp:txXfrm>
    </dsp:sp>
    <dsp:sp modelId="{B3CB4C77-7FE7-425C-9E65-75960C328411}">
      <dsp:nvSpPr>
        <dsp:cNvPr id="0" name=""/>
        <dsp:cNvSpPr/>
      </dsp:nvSpPr>
      <dsp:spPr>
        <a:xfrm>
          <a:off x="0" y="1246157"/>
          <a:ext cx="5306291" cy="10799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b="1" kern="1200">
              <a:latin typeface="Tahoma" panose="020B0604030504040204" pitchFamily="34" charset="0"/>
              <a:ea typeface="Tahoma" panose="020B0604030504040204" pitchFamily="34" charset="0"/>
              <a:cs typeface="Tahoma" panose="020B0604030504040204" pitchFamily="34" charset="0"/>
            </a:rPr>
            <a:t>csökkenti a forgalmat</a:t>
          </a:r>
        </a:p>
      </dsp:txBody>
      <dsp:txXfrm>
        <a:off x="52721" y="1298878"/>
        <a:ext cx="5200849" cy="974557"/>
      </dsp:txXfrm>
    </dsp:sp>
    <dsp:sp modelId="{C137D439-06FB-4E7B-A8C3-805D28ED3777}">
      <dsp:nvSpPr>
        <dsp:cNvPr id="0" name=""/>
        <dsp:cNvSpPr/>
      </dsp:nvSpPr>
      <dsp:spPr>
        <a:xfrm>
          <a:off x="0" y="2452877"/>
          <a:ext cx="5306291" cy="10799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b="1" kern="1200">
              <a:latin typeface="Tahoma" panose="020B0604030504040204" pitchFamily="34" charset="0"/>
              <a:ea typeface="Tahoma" panose="020B0604030504040204" pitchFamily="34" charset="0"/>
              <a:cs typeface="Tahoma" panose="020B0604030504040204" pitchFamily="34" charset="0"/>
            </a:rPr>
            <a:t>megfizethető</a:t>
          </a:r>
        </a:p>
      </dsp:txBody>
      <dsp:txXfrm>
        <a:off x="52721" y="2505598"/>
        <a:ext cx="5200849" cy="974557"/>
      </dsp:txXfrm>
    </dsp:sp>
    <dsp:sp modelId="{28303E5C-9259-42E0-A279-C97BC94BE3CA}">
      <dsp:nvSpPr>
        <dsp:cNvPr id="0" name=""/>
        <dsp:cNvSpPr/>
      </dsp:nvSpPr>
      <dsp:spPr>
        <a:xfrm>
          <a:off x="0" y="3659596"/>
          <a:ext cx="5306291" cy="10799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b="1" kern="1200">
              <a:latin typeface="Tahoma" panose="020B0604030504040204" pitchFamily="34" charset="0"/>
              <a:ea typeface="Tahoma" panose="020B0604030504040204" pitchFamily="34" charset="0"/>
              <a:cs typeface="Tahoma" panose="020B0604030504040204" pitchFamily="34" charset="0"/>
            </a:rPr>
            <a:t>hozzáférhető</a:t>
          </a:r>
        </a:p>
      </dsp:txBody>
      <dsp:txXfrm>
        <a:off x="52721" y="3712317"/>
        <a:ext cx="5200849" cy="9745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D4022-F133-4943-9469-6F3A0ED787C1}">
      <dsp:nvSpPr>
        <dsp:cNvPr id="0" name=""/>
        <dsp:cNvSpPr/>
      </dsp:nvSpPr>
      <dsp:spPr>
        <a:xfrm>
          <a:off x="0" y="312030"/>
          <a:ext cx="4860201" cy="11695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u-HU" sz="2100" b="1" kern="1200">
              <a:latin typeface="Tahoma" panose="020B0604030504040204" pitchFamily="34" charset="0"/>
              <a:ea typeface="Tahoma" panose="020B0604030504040204" pitchFamily="34" charset="0"/>
              <a:cs typeface="Tahoma" panose="020B0604030504040204" pitchFamily="34" charset="0"/>
            </a:rPr>
            <a:t>Több időt </a:t>
          </a:r>
          <a:r>
            <a:rPr lang="hu-HU" sz="2100" b="0" kern="1200">
              <a:latin typeface="Tahoma" panose="020B0604030504040204" pitchFamily="34" charset="0"/>
              <a:ea typeface="Tahoma" panose="020B0604030504040204" pitchFamily="34" charset="0"/>
              <a:cs typeface="Tahoma" panose="020B0604030504040204" pitchFamily="34" charset="0"/>
            </a:rPr>
            <a:t>vesz igénybe, mint autóval, és előfordulhat, hogy tovább kell utaznunk a megállótól a végcélunkig.</a:t>
          </a:r>
        </a:p>
      </dsp:txBody>
      <dsp:txXfrm>
        <a:off x="57091" y="369121"/>
        <a:ext cx="4746019" cy="1055336"/>
      </dsp:txXfrm>
    </dsp:sp>
    <dsp:sp modelId="{C137D439-06FB-4E7B-A8C3-805D28ED3777}">
      <dsp:nvSpPr>
        <dsp:cNvPr id="0" name=""/>
        <dsp:cNvSpPr/>
      </dsp:nvSpPr>
      <dsp:spPr>
        <a:xfrm>
          <a:off x="0" y="1565088"/>
          <a:ext cx="4860201" cy="11695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u-HU" sz="2100" b="1" kern="1200">
              <a:latin typeface="Tahoma" panose="020B0604030504040204" pitchFamily="34" charset="0"/>
              <a:ea typeface="Tahoma" panose="020B0604030504040204" pitchFamily="34" charset="0"/>
              <a:cs typeface="Tahoma" panose="020B0604030504040204" pitchFamily="34" charset="0"/>
            </a:rPr>
            <a:t>Nincs privátszféra, </a:t>
          </a:r>
          <a:r>
            <a:rPr lang="hu-HU" sz="2100" b="0" kern="1200">
              <a:latin typeface="Tahoma" panose="020B0604030504040204" pitchFamily="34" charset="0"/>
              <a:ea typeface="Tahoma" panose="020B0604030504040204" pitchFamily="34" charset="0"/>
              <a:cs typeface="Tahoma" panose="020B0604030504040204" pitchFamily="34" charset="0"/>
            </a:rPr>
            <a:t>alacsonyabb szintű kényelem.</a:t>
          </a:r>
        </a:p>
      </dsp:txBody>
      <dsp:txXfrm>
        <a:off x="57091" y="1622179"/>
        <a:ext cx="4746019" cy="1055336"/>
      </dsp:txXfrm>
    </dsp:sp>
    <dsp:sp modelId="{C2920D8B-E9C5-4937-9B5A-B4D50C75AEB9}">
      <dsp:nvSpPr>
        <dsp:cNvPr id="0" name=""/>
        <dsp:cNvSpPr/>
      </dsp:nvSpPr>
      <dsp:spPr>
        <a:xfrm>
          <a:off x="0" y="2806587"/>
          <a:ext cx="4860201" cy="116951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u-HU" sz="2100" b="0" kern="1200">
              <a:latin typeface="Tahoma" panose="020B0604030504040204" pitchFamily="34" charset="0"/>
              <a:ea typeface="Tahoma" panose="020B0604030504040204" pitchFamily="34" charset="0"/>
              <a:cs typeface="Tahoma" panose="020B0604030504040204" pitchFamily="34" charset="0"/>
            </a:rPr>
            <a:t>A</a:t>
          </a:r>
          <a:r>
            <a:rPr lang="hu-HU" sz="2100" b="1" kern="1200">
              <a:latin typeface="Tahoma" panose="020B0604030504040204" pitchFamily="34" charset="0"/>
              <a:ea typeface="Tahoma" panose="020B0604030504040204" pitchFamily="34" charset="0"/>
              <a:cs typeface="Tahoma" panose="020B0604030504040204" pitchFamily="34" charset="0"/>
            </a:rPr>
            <a:t> tisztaság </a:t>
          </a:r>
          <a:r>
            <a:rPr lang="hu-HU" sz="2100" b="0" kern="1200">
              <a:latin typeface="Tahoma" panose="020B0604030504040204" pitchFamily="34" charset="0"/>
              <a:ea typeface="Tahoma" panose="020B0604030504040204" pitchFamily="34" charset="0"/>
              <a:cs typeface="Tahoma" panose="020B0604030504040204" pitchFamily="34" charset="0"/>
            </a:rPr>
            <a:t>és a biztonság gondot jelenthet.</a:t>
          </a:r>
        </a:p>
      </dsp:txBody>
      <dsp:txXfrm>
        <a:off x="57091" y="2863678"/>
        <a:ext cx="4746019" cy="10553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D4022-F133-4943-9469-6F3A0ED787C1}">
      <dsp:nvSpPr>
        <dsp:cNvPr id="0" name=""/>
        <dsp:cNvSpPr/>
      </dsp:nvSpPr>
      <dsp:spPr>
        <a:xfrm>
          <a:off x="0" y="630964"/>
          <a:ext cx="5646260" cy="908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b="1" kern="1200">
              <a:latin typeface="Tahoma" panose="020B0604030504040204" pitchFamily="34" charset="0"/>
              <a:ea typeface="Tahoma" panose="020B0604030504040204" pitchFamily="34" charset="0"/>
              <a:cs typeface="Tahoma" panose="020B0604030504040204" pitchFamily="34" charset="0"/>
            </a:rPr>
            <a:t>erőforrásokkal való takarékoskodás</a:t>
          </a:r>
        </a:p>
      </dsp:txBody>
      <dsp:txXfrm>
        <a:off x="44334" y="675298"/>
        <a:ext cx="5557592" cy="819513"/>
      </dsp:txXfrm>
    </dsp:sp>
    <dsp:sp modelId="{B3CB4C77-7FE7-425C-9E65-75960C328411}">
      <dsp:nvSpPr>
        <dsp:cNvPr id="0" name=""/>
        <dsp:cNvSpPr/>
      </dsp:nvSpPr>
      <dsp:spPr>
        <a:xfrm>
          <a:off x="0" y="1645706"/>
          <a:ext cx="5646260" cy="908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t-BR" sz="2300" b="1" kern="1200">
              <a:latin typeface="Tahoma" panose="020B0604030504040204" pitchFamily="34" charset="0"/>
              <a:ea typeface="Tahoma" panose="020B0604030504040204" pitchFamily="34" charset="0"/>
              <a:cs typeface="Tahoma" panose="020B0604030504040204" pitchFamily="34" charset="0"/>
            </a:rPr>
            <a:t>a helyi levegő minőségé</a:t>
          </a:r>
          <a:r>
            <a:rPr lang="hu-HU" sz="2300" b="1" kern="1200">
              <a:latin typeface="Tahoma" panose="020B0604030504040204" pitchFamily="34" charset="0"/>
              <a:ea typeface="Tahoma" panose="020B0604030504040204" pitchFamily="34" charset="0"/>
              <a:cs typeface="Tahoma" panose="020B0604030504040204" pitchFamily="34" charset="0"/>
            </a:rPr>
            <a:t>nek javítása</a:t>
          </a:r>
        </a:p>
      </dsp:txBody>
      <dsp:txXfrm>
        <a:off x="44334" y="1690040"/>
        <a:ext cx="5557592" cy="819513"/>
      </dsp:txXfrm>
    </dsp:sp>
    <dsp:sp modelId="{C137D439-06FB-4E7B-A8C3-805D28ED3777}">
      <dsp:nvSpPr>
        <dsp:cNvPr id="0" name=""/>
        <dsp:cNvSpPr/>
      </dsp:nvSpPr>
      <dsp:spPr>
        <a:xfrm>
          <a:off x="0" y="2660448"/>
          <a:ext cx="5646260" cy="908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b="1" kern="1200">
              <a:latin typeface="Tahoma" panose="020B0604030504040204" pitchFamily="34" charset="0"/>
              <a:ea typeface="Tahoma" panose="020B0604030504040204" pitchFamily="34" charset="0"/>
              <a:cs typeface="Tahoma" panose="020B0604030504040204" pitchFamily="34" charset="0"/>
            </a:rPr>
            <a:t>a zajszennyezés csökkentése</a:t>
          </a:r>
        </a:p>
      </dsp:txBody>
      <dsp:txXfrm>
        <a:off x="44334" y="2704782"/>
        <a:ext cx="5557592" cy="819513"/>
      </dsp:txXfrm>
    </dsp:sp>
    <dsp:sp modelId="{28303E5C-9259-42E0-A279-C97BC94BE3CA}">
      <dsp:nvSpPr>
        <dsp:cNvPr id="0" name=""/>
        <dsp:cNvSpPr/>
      </dsp:nvSpPr>
      <dsp:spPr>
        <a:xfrm>
          <a:off x="0" y="3675189"/>
          <a:ext cx="5646260" cy="908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u-HU" sz="2300" b="1" kern="1200">
              <a:latin typeface="Tahoma" panose="020B0604030504040204" pitchFamily="34" charset="0"/>
              <a:ea typeface="Tahoma" panose="020B0604030504040204" pitchFamily="34" charset="0"/>
              <a:cs typeface="Tahoma" panose="020B0604030504040204" pitchFamily="34" charset="0"/>
            </a:rPr>
            <a:t>hatékony energiafelhasználás</a:t>
          </a:r>
        </a:p>
      </dsp:txBody>
      <dsp:txXfrm>
        <a:off x="44334" y="3719523"/>
        <a:ext cx="5557592" cy="819513"/>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572D3-0004-4742-BBCC-628F2815DEBA}" type="datetimeFigureOut">
              <a:rPr lang="hu-HU" smtClean="0"/>
              <a:t>2024. 07. 18.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EA32D-2663-4BEE-A652-ACB0F9A412A9}" type="slidenum">
              <a:rPr lang="hu-HU" smtClean="0"/>
              <a:t>‹#›</a:t>
            </a:fld>
            <a:endParaRPr lang="hu-HU"/>
          </a:p>
        </p:txBody>
      </p:sp>
    </p:spTree>
    <p:extLst>
      <p:ext uri="{BB962C8B-B14F-4D97-AF65-F5344CB8AC3E}">
        <p14:creationId xmlns:p14="http://schemas.microsoft.com/office/powerpoint/2010/main" val="255774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c.europa.eu/info/strategy/priorities-2019-2024/european-green-deal_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10000"/>
              </a:lnSpc>
            </a:pPr>
            <a:r>
              <a:rPr lang="hu-HU" sz="1200">
                <a:latin typeface="Tahoma" panose="020B0604030504040204" pitchFamily="34" charset="0"/>
                <a:ea typeface="Tahoma" panose="020B0604030504040204" pitchFamily="34" charset="0"/>
                <a:cs typeface="Tahoma" panose="020B0604030504040204" pitchFamily="34" charset="0"/>
              </a:rPr>
              <a:t>Vidéken nem sok szolgáltató van, és a nagyobb távolságok miatt magasak lehetnek a viteldíjaik. Az alkalmi taxizás azonban még mindig előnyösebb, mint a személygépkocsik mindennapos használata.</a:t>
            </a:r>
            <a:endParaRPr lang="hu-HU"/>
          </a:p>
        </p:txBody>
      </p:sp>
      <p:sp>
        <p:nvSpPr>
          <p:cNvPr id="4" name="Dia számának helye 3"/>
          <p:cNvSpPr>
            <a:spLocks noGrp="1"/>
          </p:cNvSpPr>
          <p:nvPr>
            <p:ph type="sldNum" sz="quarter" idx="5"/>
          </p:nvPr>
        </p:nvSpPr>
        <p:spPr/>
        <p:txBody>
          <a:bodyPr/>
          <a:lstStyle/>
          <a:p>
            <a:fld id="{F36EA32D-2663-4BEE-A652-ACB0F9A412A9}" type="slidenum">
              <a:rPr lang="hu-HU" smtClean="0"/>
              <a:t>23</a:t>
            </a:fld>
            <a:endParaRPr lang="hu-HU"/>
          </a:p>
        </p:txBody>
      </p:sp>
    </p:spTree>
    <p:extLst>
      <p:ext uri="{BB962C8B-B14F-4D97-AF65-F5344CB8AC3E}">
        <p14:creationId xmlns:p14="http://schemas.microsoft.com/office/powerpoint/2010/main" val="713002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t>Megosztott mobilitás: Magánszemélyek, cégek vagy más szervezetek tulajdonában álló, gyakran elektromos járművek (autók, rollerek, kerékpárok stb.) csoportja, amelyet megfizethető áron bérelhetnek az állampolgárok egyszeri utazásokra.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t>Telekocsi: ülőhelyet kínálunk járműveinkben azoknak, akik ugyanazon az útvonalon mennek, akár egyszer, akár rendszeresen. Az informális megállapodásokon kívül számos helyi vagy országos platform kínál lehetőséget az utasok és a sofőrök összekapcsolására. A megállapodás az autótulajdonos ajánlatától függően lehet díjazás, a vezetés megosztása vagy térítésmentes.</a:t>
            </a:r>
            <a:endParaRPr lang="hu-HU" sz="1200" b="0" i="0" u="none" strike="noStrike" baseline="0" dirty="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hu-HU" sz="1200" dirty="0"/>
          </a:p>
          <a:p>
            <a:endParaRPr lang="hu-HU" dirty="0"/>
          </a:p>
        </p:txBody>
      </p:sp>
      <p:sp>
        <p:nvSpPr>
          <p:cNvPr id="4" name="Dia számának helye 3"/>
          <p:cNvSpPr>
            <a:spLocks noGrp="1"/>
          </p:cNvSpPr>
          <p:nvPr>
            <p:ph type="sldNum" sz="quarter" idx="5"/>
          </p:nvPr>
        </p:nvSpPr>
        <p:spPr/>
        <p:txBody>
          <a:bodyPr/>
          <a:lstStyle/>
          <a:p>
            <a:fld id="{F36EA32D-2663-4BEE-A652-ACB0F9A412A9}" type="slidenum">
              <a:rPr lang="hu-HU" smtClean="0"/>
              <a:t>24</a:t>
            </a:fld>
            <a:endParaRPr lang="hu-HU"/>
          </a:p>
        </p:txBody>
      </p:sp>
    </p:spTree>
    <p:extLst>
      <p:ext uri="{BB962C8B-B14F-4D97-AF65-F5344CB8AC3E}">
        <p14:creationId xmlns:p14="http://schemas.microsoft.com/office/powerpoint/2010/main" val="85197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F36EA32D-2663-4BEE-A652-ACB0F9A412A9}" type="slidenum">
              <a:rPr lang="hu-HU" smtClean="0"/>
              <a:t>25</a:t>
            </a:fld>
            <a:endParaRPr lang="hu-HU"/>
          </a:p>
        </p:txBody>
      </p:sp>
    </p:spTree>
    <p:extLst>
      <p:ext uri="{BB962C8B-B14F-4D97-AF65-F5344CB8AC3E}">
        <p14:creationId xmlns:p14="http://schemas.microsoft.com/office/powerpoint/2010/main" val="218610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0" i="0" dirty="0">
                <a:solidFill>
                  <a:srgbClr val="353535"/>
                </a:solidFill>
                <a:effectLst/>
                <a:latin typeface="Icons"/>
              </a:rPr>
              <a:t>Az elektromos járművek (EV) elektromos motorral működnek, és energiájukat elsősorban az elektromos hálózatból nyerik, külső töltéssel. Az elektromos járművek típusai:</a:t>
            </a:r>
          </a:p>
          <a:p>
            <a:r>
              <a:rPr lang="hu-HU" b="0" i="0" dirty="0">
                <a:solidFill>
                  <a:srgbClr val="353535"/>
                </a:solidFill>
                <a:effectLst/>
                <a:latin typeface="Icons"/>
              </a:rPr>
              <a:t>– csak villanymotorral felszerelt járművek (tisztán elektromos járművek – BEV)</a:t>
            </a:r>
          </a:p>
          <a:p>
            <a:r>
              <a:rPr lang="hu-HU" b="0" i="0" dirty="0">
                <a:solidFill>
                  <a:srgbClr val="353535"/>
                </a:solidFill>
                <a:effectLst/>
                <a:latin typeface="Icons"/>
              </a:rPr>
              <a:t>– elektromos motor és kisméretű belső égésű motor kombinációjával felszerelt járművek (h</a:t>
            </a:r>
            <a:r>
              <a:rPr lang="hu-HU" b="0" i="0" dirty="0">
                <a:solidFill>
                  <a:srgbClr val="BDC1C6"/>
                </a:solidFill>
                <a:effectLst/>
                <a:highlight>
                  <a:srgbClr val="1F1F1F"/>
                </a:highlight>
                <a:latin typeface="arial" panose="020B0604020202020204" pitchFamily="34" charset="0"/>
              </a:rPr>
              <a:t>atótáv-növelt </a:t>
            </a:r>
            <a:r>
              <a:rPr lang="hu-HU" b="0" i="0" dirty="0">
                <a:solidFill>
                  <a:srgbClr val="353535"/>
                </a:solidFill>
                <a:effectLst/>
                <a:latin typeface="Icons"/>
              </a:rPr>
              <a:t>elektromos járművek – REEV)</a:t>
            </a:r>
          </a:p>
          <a:p>
            <a:r>
              <a:rPr lang="hu-HU" b="0" i="0" dirty="0">
                <a:solidFill>
                  <a:srgbClr val="353535"/>
                </a:solidFill>
                <a:effectLst/>
                <a:latin typeface="Icons"/>
              </a:rPr>
              <a:t>– elektromos hálózaton keresztül újratölthető hibrid járművek (</a:t>
            </a:r>
            <a:r>
              <a:rPr lang="hu-HU" b="0" i="0" dirty="0" err="1">
                <a:solidFill>
                  <a:srgbClr val="353535"/>
                </a:solidFill>
                <a:effectLst/>
                <a:latin typeface="Icons"/>
              </a:rPr>
              <a:t>plug</a:t>
            </a:r>
            <a:r>
              <a:rPr lang="hu-HU" b="0" i="0" dirty="0">
                <a:solidFill>
                  <a:srgbClr val="353535"/>
                </a:solidFill>
                <a:effectLst/>
                <a:latin typeface="Icons"/>
              </a:rPr>
              <a:t>-in hibrid elektromos járművek – PHEV)</a:t>
            </a:r>
            <a:endParaRPr lang="hu-HU" dirty="0"/>
          </a:p>
        </p:txBody>
      </p:sp>
      <p:sp>
        <p:nvSpPr>
          <p:cNvPr id="4" name="Dia számának helye 3"/>
          <p:cNvSpPr>
            <a:spLocks noGrp="1"/>
          </p:cNvSpPr>
          <p:nvPr>
            <p:ph type="sldNum" sz="quarter" idx="5"/>
          </p:nvPr>
        </p:nvSpPr>
        <p:spPr/>
        <p:txBody>
          <a:bodyPr/>
          <a:lstStyle/>
          <a:p>
            <a:fld id="{F36EA32D-2663-4BEE-A652-ACB0F9A412A9}" type="slidenum">
              <a:rPr lang="hu-HU" smtClean="0"/>
              <a:t>27</a:t>
            </a:fld>
            <a:endParaRPr lang="hu-HU"/>
          </a:p>
        </p:txBody>
      </p:sp>
    </p:spTree>
    <p:extLst>
      <p:ext uri="{BB962C8B-B14F-4D97-AF65-F5344CB8AC3E}">
        <p14:creationId xmlns:p14="http://schemas.microsoft.com/office/powerpoint/2010/main" val="241375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 typeface="Arial" panose="020B0604020202020204" pitchFamily="34" charset="0"/>
              <a:buChar char="•"/>
            </a:pPr>
            <a:r>
              <a:rPr lang="hu-HU" b="0" i="0">
                <a:solidFill>
                  <a:srgbClr val="000000"/>
                </a:solidFill>
                <a:effectLst/>
                <a:latin typeface="Graphik"/>
              </a:rPr>
              <a:t>A hidrogén egy sokoldalú energiahordozó. Ha megújuló vagy nukleáris energiával állítják elő, az hozzájárulhat a közlekedési szektor üvegházhatásúgáz-kibocsátásának csökkentéséhez.</a:t>
            </a:r>
          </a:p>
          <a:p>
            <a:pPr marL="171450" indent="-171450">
              <a:buFont typeface="Arial" panose="020B0604020202020204" pitchFamily="34" charset="0"/>
              <a:buChar char="•"/>
            </a:pPr>
            <a:r>
              <a:rPr lang="hu-HU" b="0" i="0">
                <a:solidFill>
                  <a:srgbClr val="000000"/>
                </a:solidFill>
                <a:effectLst/>
                <a:latin typeface="Graphik"/>
              </a:rPr>
              <a:t>CNG: </a:t>
            </a:r>
            <a:r>
              <a:rPr lang="en-US" b="0" i="0">
                <a:solidFill>
                  <a:srgbClr val="636466"/>
                </a:solidFill>
                <a:effectLst/>
                <a:latin typeface="Montserrat" panose="00000500000000000000" pitchFamily="2" charset="-18"/>
              </a:rPr>
              <a:t>A kitermelt földgáz hosszú és bonyolult, többlépcsős folyamaton megy keresztül. A CNG még mindig gáz halmazállapotú termék, amely miközben ég, kevesebb szennyezőanyag-kibocsátást termel.</a:t>
            </a:r>
            <a:endParaRPr lang="hu-HU" b="0" i="0" dirty="0">
              <a:solidFill>
                <a:srgbClr val="636466"/>
              </a:solidFill>
              <a:effectLst/>
              <a:latin typeface="Montserrat" panose="00000500000000000000" pitchFamily="2" charset="-18"/>
            </a:endParaRPr>
          </a:p>
          <a:p>
            <a:pPr marL="171450" indent="-171450">
              <a:buFont typeface="Arial" panose="020B0604020202020204" pitchFamily="34" charset="0"/>
              <a:buChar char="•"/>
            </a:pPr>
            <a:r>
              <a:rPr lang="hu-HU" b="0" i="0" dirty="0">
                <a:solidFill>
                  <a:srgbClr val="636466"/>
                </a:solidFill>
                <a:effectLst/>
                <a:latin typeface="Montserrat" panose="00000500000000000000" pitchFamily="2" charset="-18"/>
              </a:rPr>
              <a:t>LNG</a:t>
            </a:r>
            <a:r>
              <a:rPr lang="hu-HU" b="0" i="0">
                <a:solidFill>
                  <a:srgbClr val="636466"/>
                </a:solidFill>
                <a:effectLst/>
                <a:latin typeface="Montserrat" panose="00000500000000000000" pitchFamily="2" charset="-18"/>
              </a:rPr>
              <a:t>: </a:t>
            </a:r>
            <a:r>
              <a:rPr lang="en-US" b="0" i="0">
                <a:solidFill>
                  <a:srgbClr val="636466"/>
                </a:solidFill>
                <a:effectLst/>
                <a:latin typeface="Montserrat" panose="00000500000000000000" pitchFamily="2" charset="-18"/>
              </a:rPr>
              <a:t>Az előállítás folyamata drágább, így ára magasabb, mint a CNG</a:t>
            </a:r>
            <a:r>
              <a:rPr lang="hu-HU" b="0" i="0">
                <a:solidFill>
                  <a:srgbClr val="636466"/>
                </a:solidFill>
                <a:effectLst/>
                <a:latin typeface="Montserrat" panose="00000500000000000000" pitchFamily="2" charset="-18"/>
              </a:rPr>
              <a:t> ára</a:t>
            </a:r>
            <a:r>
              <a:rPr lang="en-US" b="0" i="0">
                <a:solidFill>
                  <a:srgbClr val="636466"/>
                </a:solidFill>
                <a:effectLst/>
                <a:latin typeface="Montserrat" panose="00000500000000000000" pitchFamily="2" charset="-18"/>
              </a:rPr>
              <a:t>, de hordóban hatékonyan szállítható nagy távolságokra.</a:t>
            </a:r>
            <a:endParaRPr lang="hu-HU" b="0" i="0">
              <a:solidFill>
                <a:srgbClr val="636466"/>
              </a:solidFill>
              <a:effectLst/>
              <a:latin typeface="Montserrat" panose="00000500000000000000" pitchFamily="2" charset="-18"/>
            </a:endParaRPr>
          </a:p>
          <a:p>
            <a:pPr marL="171450" indent="-171450">
              <a:buFont typeface="Arial" panose="020B0604020202020204" pitchFamily="34" charset="0"/>
              <a:buChar char="•"/>
            </a:pPr>
            <a:r>
              <a:rPr lang="en-US" b="0" i="0">
                <a:solidFill>
                  <a:srgbClr val="000000"/>
                </a:solidFill>
                <a:effectLst/>
                <a:latin typeface="Graphik"/>
              </a:rPr>
              <a:t>A legtöbb bioüzemanyag-gyártás jelenleg úgynevezett hagyományos alapanyagokat használ, mint például a cukornád, a kukorica és a szójabab, és ezek gyakran felhasználhatók a meglévő motorokban kis változtatás nélkül. Figyelembe kell azonban vennünk olyan tényezőket, mint a földhasználatra gyakorolt ​​hatás, az élelmiszer- és takarmányárak, egyéb környezeti hatások és etikai kérdések.</a:t>
            </a:r>
            <a:endParaRPr lang="hu-HU" dirty="0"/>
          </a:p>
        </p:txBody>
      </p:sp>
      <p:sp>
        <p:nvSpPr>
          <p:cNvPr id="4" name="Dia számának helye 3"/>
          <p:cNvSpPr>
            <a:spLocks noGrp="1"/>
          </p:cNvSpPr>
          <p:nvPr>
            <p:ph type="sldNum" sz="quarter" idx="5"/>
          </p:nvPr>
        </p:nvSpPr>
        <p:spPr/>
        <p:txBody>
          <a:bodyPr/>
          <a:lstStyle/>
          <a:p>
            <a:fld id="{F36EA32D-2663-4BEE-A652-ACB0F9A412A9}" type="slidenum">
              <a:rPr lang="hu-HU" smtClean="0"/>
              <a:t>28</a:t>
            </a:fld>
            <a:endParaRPr lang="hu-HU"/>
          </a:p>
        </p:txBody>
      </p:sp>
    </p:spTree>
    <p:extLst>
      <p:ext uri="{BB962C8B-B14F-4D97-AF65-F5344CB8AC3E}">
        <p14:creationId xmlns:p14="http://schemas.microsoft.com/office/powerpoint/2010/main" val="3489715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F36EA32D-2663-4BEE-A652-ACB0F9A412A9}" type="slidenum">
              <a:rPr lang="hu-HU" smtClean="0"/>
              <a:t>29</a:t>
            </a:fld>
            <a:endParaRPr lang="hu-HU"/>
          </a:p>
        </p:txBody>
      </p:sp>
    </p:spTree>
    <p:extLst>
      <p:ext uri="{BB962C8B-B14F-4D97-AF65-F5344CB8AC3E}">
        <p14:creationId xmlns:p14="http://schemas.microsoft.com/office/powerpoint/2010/main" val="948750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lnSpc>
                <a:spcPct val="100000"/>
              </a:lnSpc>
              <a:buClr>
                <a:srgbClr val="E89F56"/>
              </a:buClr>
              <a:buNone/>
            </a:pPr>
            <a:r>
              <a:rPr lang="hu-HU" dirty="0"/>
              <a:t>A digitalizáció hatással lehet a közlekedés hatékonyságára, az infrastruktúrára, az energiaszükségletre és a szakpolitikákra, de hatásai még mindig bizonytalanok, és erősen </a:t>
            </a:r>
            <a:r>
              <a:rPr lang="hu-HU" dirty="0" err="1"/>
              <a:t>függnek</a:t>
            </a:r>
            <a:r>
              <a:rPr lang="hu-HU" dirty="0"/>
              <a:t> a közlekedési kereslet alakulásától.</a:t>
            </a:r>
          </a:p>
          <a:p>
            <a:pPr marL="0" indent="0">
              <a:lnSpc>
                <a:spcPct val="100000"/>
              </a:lnSpc>
              <a:buClr>
                <a:srgbClr val="E89F56"/>
              </a:buClr>
              <a:buNone/>
            </a:pPr>
            <a:endParaRPr lang="hu-HU" dirty="0"/>
          </a:p>
          <a:p>
            <a:pPr marL="0" indent="0">
              <a:lnSpc>
                <a:spcPct val="100000"/>
              </a:lnSpc>
              <a:buClr>
                <a:srgbClr val="E89F56"/>
              </a:buClr>
              <a:buNone/>
            </a:pPr>
            <a:r>
              <a:rPr lang="hu-HU" dirty="0"/>
              <a:t>A digitális eszközökből nyert adatok hatékonyabb és </a:t>
            </a:r>
            <a:r>
              <a:rPr lang="hu-HU" dirty="0" err="1"/>
              <a:t>célzottabb</a:t>
            </a:r>
            <a:r>
              <a:rPr lang="hu-HU" dirty="0"/>
              <a:t> szakpolitikákhoz vezethetnek, amelyek támogathatják a fenntarthatóbb és igazságosabb mobilitási rendszerre való átállást.</a:t>
            </a:r>
          </a:p>
          <a:p>
            <a:pPr marL="0" indent="0">
              <a:lnSpc>
                <a:spcPct val="100000"/>
              </a:lnSpc>
              <a:buClr>
                <a:srgbClr val="E89F56"/>
              </a:buClr>
              <a:buNone/>
            </a:pPr>
            <a:endParaRPr lang="hu-HU" dirty="0"/>
          </a:p>
          <a:p>
            <a:pPr marL="0" indent="0">
              <a:lnSpc>
                <a:spcPct val="100000"/>
              </a:lnSpc>
              <a:buClr>
                <a:srgbClr val="E89F56"/>
              </a:buClr>
              <a:buNone/>
            </a:pPr>
            <a:r>
              <a:rPr lang="hu-HU" dirty="0"/>
              <a:t>De! A digitális megoldások révén megnőhet a közlekedési igény, ami negatív hatással lehet a környezetre és az éghajlatra. Például az automatizálás vagy az új technológia révén elért alacsonyabb költségek optimalizálhatják a logisztikát, ami növelheti a szállítási keresletet.</a:t>
            </a:r>
          </a:p>
        </p:txBody>
      </p:sp>
      <p:sp>
        <p:nvSpPr>
          <p:cNvPr id="4" name="Dia számának helye 3"/>
          <p:cNvSpPr>
            <a:spLocks noGrp="1"/>
          </p:cNvSpPr>
          <p:nvPr>
            <p:ph type="sldNum" sz="quarter" idx="5"/>
          </p:nvPr>
        </p:nvSpPr>
        <p:spPr/>
        <p:txBody>
          <a:bodyPr/>
          <a:lstStyle/>
          <a:p>
            <a:fld id="{F36EA32D-2663-4BEE-A652-ACB0F9A412A9}" type="slidenum">
              <a:rPr lang="hu-HU" smtClean="0"/>
              <a:t>31</a:t>
            </a:fld>
            <a:endParaRPr lang="hu-HU"/>
          </a:p>
        </p:txBody>
      </p:sp>
    </p:spTree>
    <p:extLst>
      <p:ext uri="{BB962C8B-B14F-4D97-AF65-F5344CB8AC3E}">
        <p14:creationId xmlns:p14="http://schemas.microsoft.com/office/powerpoint/2010/main" val="91663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lnSpc>
                <a:spcPct val="100000"/>
              </a:lnSpc>
              <a:spcBef>
                <a:spcPts val="0"/>
              </a:spcBef>
              <a:spcAft>
                <a:spcPts val="2400"/>
              </a:spcAft>
              <a:buClr>
                <a:srgbClr val="E89F56"/>
              </a:buClr>
              <a:buFont typeface="Arial" panose="020B0604020202020204" pitchFamily="34" charset="0"/>
              <a:buNone/>
            </a:pPr>
            <a:endParaRPr lang="hu-HU" sz="1200">
              <a:latin typeface="Tahoma" panose="020B0604030504040204" pitchFamily="34" charset="0"/>
              <a:ea typeface="Tahoma" panose="020B0604030504040204" pitchFamily="34" charset="0"/>
              <a:cs typeface="Tahoma" panose="020B0604030504040204" pitchFamily="34" charset="0"/>
            </a:endParaRPr>
          </a:p>
          <a:p>
            <a:endParaRPr lang="hu-HU"/>
          </a:p>
        </p:txBody>
      </p:sp>
      <p:sp>
        <p:nvSpPr>
          <p:cNvPr id="4" name="Dia számának helye 3"/>
          <p:cNvSpPr>
            <a:spLocks noGrp="1"/>
          </p:cNvSpPr>
          <p:nvPr>
            <p:ph type="sldNum" sz="quarter" idx="5"/>
          </p:nvPr>
        </p:nvSpPr>
        <p:spPr/>
        <p:txBody>
          <a:bodyPr/>
          <a:lstStyle/>
          <a:p>
            <a:fld id="{F36EA32D-2663-4BEE-A652-ACB0F9A412A9}" type="slidenum">
              <a:rPr lang="hu-HU" smtClean="0"/>
              <a:t>32</a:t>
            </a:fld>
            <a:endParaRPr lang="hu-HU"/>
          </a:p>
        </p:txBody>
      </p:sp>
    </p:spTree>
    <p:extLst>
      <p:ext uri="{BB962C8B-B14F-4D97-AF65-F5344CB8AC3E}">
        <p14:creationId xmlns:p14="http://schemas.microsoft.com/office/powerpoint/2010/main" val="3212649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F36EA32D-2663-4BEE-A652-ACB0F9A412A9}" type="slidenum">
              <a:rPr lang="hu-HU" smtClean="0"/>
              <a:t>33</a:t>
            </a:fld>
            <a:endParaRPr lang="hu-HU"/>
          </a:p>
        </p:txBody>
      </p:sp>
    </p:spTree>
    <p:extLst>
      <p:ext uri="{BB962C8B-B14F-4D97-AF65-F5344CB8AC3E}">
        <p14:creationId xmlns:p14="http://schemas.microsoft.com/office/powerpoint/2010/main" val="1997407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570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0" i="0">
                <a:solidFill>
                  <a:srgbClr val="404040"/>
                </a:solidFill>
                <a:effectLst/>
                <a:latin typeface="arial" panose="020B0604020202020204" pitchFamily="34" charset="0"/>
              </a:rPr>
              <a:t>Az</a:t>
            </a:r>
            <a:r>
              <a:rPr lang="en-US" b="0" i="0">
                <a:solidFill>
                  <a:srgbClr val="404040"/>
                </a:solidFill>
                <a:effectLst/>
                <a:latin typeface="arial" panose="020B0604020202020204" pitchFamily="34" charset="0"/>
              </a:rPr>
              <a:t> </a:t>
            </a:r>
            <a:r>
              <a:rPr lang="en-US" b="0" i="0" u="sng">
                <a:solidFill>
                  <a:srgbClr val="004494"/>
                </a:solidFill>
                <a:effectLst/>
                <a:latin typeface="arial" panose="020B0604020202020204" pitchFamily="34" charset="0"/>
                <a:hlinkClick r:id="rId3"/>
              </a:rPr>
              <a:t>Eur</a:t>
            </a:r>
            <a:r>
              <a:rPr lang="hu-HU" b="0" i="0" u="sng">
                <a:solidFill>
                  <a:srgbClr val="004494"/>
                </a:solidFill>
                <a:effectLst/>
                <a:latin typeface="arial" panose="020B0604020202020204" pitchFamily="34" charset="0"/>
                <a:hlinkClick r:id="rId3"/>
              </a:rPr>
              <a:t>ópai Zöld Megállapodás</a:t>
            </a:r>
            <a:r>
              <a:rPr lang="en-US" b="0" i="0">
                <a:solidFill>
                  <a:srgbClr val="404040"/>
                </a:solidFill>
                <a:effectLst/>
                <a:latin typeface="arial" panose="020B0604020202020204" pitchFamily="34" charset="0"/>
              </a:rPr>
              <a:t> </a:t>
            </a:r>
            <a:r>
              <a:rPr lang="hu-HU" b="0" i="0">
                <a:solidFill>
                  <a:srgbClr val="404040"/>
                </a:solidFill>
                <a:effectLst/>
                <a:latin typeface="arial" panose="020B0604020202020204" pitchFamily="34" charset="0"/>
              </a:rPr>
              <a:t>célja 2050-re a közlekedési ágazat kibocsátásának 90%-os csökkentése</a:t>
            </a:r>
            <a:r>
              <a:rPr lang="en-US" b="0" i="0">
                <a:solidFill>
                  <a:srgbClr val="404040"/>
                </a:solidFill>
                <a:effectLst/>
                <a:latin typeface="arial" panose="020B0604020202020204" pitchFamily="34" charset="0"/>
              </a:rPr>
              <a:t>. </a:t>
            </a:r>
            <a:endParaRPr lang="hu-HU"/>
          </a:p>
        </p:txBody>
      </p:sp>
      <p:sp>
        <p:nvSpPr>
          <p:cNvPr id="4" name="Dia számának helye 3"/>
          <p:cNvSpPr>
            <a:spLocks noGrp="1"/>
          </p:cNvSpPr>
          <p:nvPr>
            <p:ph type="sldNum" sz="quarter" idx="5"/>
          </p:nvPr>
        </p:nvSpPr>
        <p:spPr/>
        <p:txBody>
          <a:bodyPr/>
          <a:lstStyle/>
          <a:p>
            <a:fld id="{F36EA32D-2663-4BEE-A652-ACB0F9A412A9}" type="slidenum">
              <a:rPr lang="hu-HU" smtClean="0"/>
              <a:t>8</a:t>
            </a:fld>
            <a:endParaRPr lang="hu-HU"/>
          </a:p>
        </p:txBody>
      </p:sp>
    </p:spTree>
    <p:extLst>
      <p:ext uri="{BB962C8B-B14F-4D97-AF65-F5344CB8AC3E}">
        <p14:creationId xmlns:p14="http://schemas.microsoft.com/office/powerpoint/2010/main" val="1619285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A979145F-B7E1-2A0E-FCCD-D6CBF4A33D42}"/>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12A64B0E-8D2A-4445-4B54-7C4B115CDC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a:extLst>
              <a:ext uri="{FF2B5EF4-FFF2-40B4-BE49-F238E27FC236}">
                <a16:creationId xmlns:a16="http://schemas.microsoft.com/office/drawing/2014/main" id="{CC6B6661-62D3-B472-D2F7-B9CBDC3501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106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0480B93F-C950-2925-CA00-DDAD63AA5D48}"/>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9197AFA4-0AA2-5046-6F2B-DE3C271424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a:extLst>
              <a:ext uri="{FF2B5EF4-FFF2-40B4-BE49-F238E27FC236}">
                <a16:creationId xmlns:a16="http://schemas.microsoft.com/office/drawing/2014/main" id="{8BF79C27-EE46-6141-22AD-4DB3CDCCEC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81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Miért fontos a fenntartható közlekedés?</a:t>
            </a:r>
          </a:p>
          <a:p>
            <a:r>
              <a:rPr lang="hu-HU" dirty="0"/>
              <a:t>A KÖRNYEZETNEK: </a:t>
            </a:r>
          </a:p>
          <a:p>
            <a:pPr marL="171450" indent="-171450">
              <a:lnSpc>
                <a:spcPct val="100000"/>
              </a:lnSpc>
              <a:spcBef>
                <a:spcPts val="0"/>
              </a:spcBef>
              <a:spcAft>
                <a:spcPts val="1800"/>
              </a:spcAft>
              <a:buFont typeface="Arial" panose="020B0604020202020204" pitchFamily="34" charset="0"/>
              <a:buChar char="•"/>
            </a:pPr>
            <a:r>
              <a:rPr lang="hu-HU" dirty="0"/>
              <a:t>kevesebb szennyezés, tisztább levegő</a:t>
            </a:r>
          </a:p>
          <a:p>
            <a:pPr marL="171450" indent="-171450">
              <a:lnSpc>
                <a:spcPct val="100000"/>
              </a:lnSpc>
              <a:spcBef>
                <a:spcPts val="0"/>
              </a:spcBef>
              <a:spcAft>
                <a:spcPts val="1800"/>
              </a:spcAft>
              <a:buFont typeface="Arial" panose="020B0604020202020204" pitchFamily="34" charset="0"/>
              <a:buChar char="•"/>
            </a:pPr>
            <a:r>
              <a:rPr lang="hu-HU" dirty="0"/>
              <a:t>kevesebb természeti erőforrást fogyaszt</a:t>
            </a:r>
          </a:p>
          <a:p>
            <a:pPr marL="171450" indent="-171450">
              <a:lnSpc>
                <a:spcPct val="100000"/>
              </a:lnSpc>
              <a:spcBef>
                <a:spcPts val="0"/>
              </a:spcBef>
              <a:spcAft>
                <a:spcPts val="1800"/>
              </a:spcAft>
              <a:buFont typeface="Arial" panose="020B0604020202020204" pitchFamily="34" charset="0"/>
              <a:buChar char="•"/>
            </a:pPr>
            <a:r>
              <a:rPr lang="hu-HU" dirty="0"/>
              <a:t>kevesebb vegyszer, például fagyálló</a:t>
            </a:r>
          </a:p>
          <a:p>
            <a:pPr marL="171450" indent="-171450">
              <a:lnSpc>
                <a:spcPct val="100000"/>
              </a:lnSpc>
              <a:spcBef>
                <a:spcPts val="0"/>
              </a:spcBef>
              <a:spcAft>
                <a:spcPts val="1800"/>
              </a:spcAft>
              <a:buFont typeface="Arial" panose="020B0604020202020204" pitchFamily="34" charset="0"/>
              <a:buChar char="•"/>
            </a:pPr>
            <a:endParaRPr lang="hu-HU" dirty="0"/>
          </a:p>
          <a:p>
            <a:r>
              <a:rPr lang="hu-HU" dirty="0"/>
              <a:t>AZ EMBEREKNEK:</a:t>
            </a:r>
          </a:p>
          <a:p>
            <a:pPr marL="171450" indent="-171450">
              <a:lnSpc>
                <a:spcPct val="110000"/>
              </a:lnSpc>
              <a:spcBef>
                <a:spcPts val="0"/>
              </a:spcBef>
              <a:spcAft>
                <a:spcPts val="1800"/>
              </a:spcAft>
              <a:buFont typeface="Arial" panose="020B0604020202020204" pitchFamily="34" charset="0"/>
              <a:buChar char="•"/>
            </a:pPr>
            <a:r>
              <a:rPr lang="hu-HU" dirty="0"/>
              <a:t>egészségesebb közösségek a javuló levegőminőségnek köszönhetően</a:t>
            </a:r>
          </a:p>
          <a:p>
            <a:pPr marL="171450" indent="-171450">
              <a:lnSpc>
                <a:spcPct val="110000"/>
              </a:lnSpc>
              <a:spcBef>
                <a:spcPts val="0"/>
              </a:spcBef>
              <a:spcAft>
                <a:spcPts val="1800"/>
              </a:spcAft>
              <a:buFont typeface="Arial" panose="020B0604020202020204" pitchFamily="34" charset="0"/>
              <a:buChar char="•"/>
            </a:pPr>
            <a:r>
              <a:rPr lang="hu-HU" dirty="0"/>
              <a:t>elősegíti a fizikai aktivitást</a:t>
            </a:r>
          </a:p>
          <a:p>
            <a:pPr marL="171450" indent="-171450">
              <a:lnSpc>
                <a:spcPct val="110000"/>
              </a:lnSpc>
              <a:spcBef>
                <a:spcPts val="0"/>
              </a:spcBef>
              <a:spcAft>
                <a:spcPts val="1800"/>
              </a:spcAft>
              <a:buFont typeface="Arial" panose="020B0604020202020204" pitchFamily="34" charset="0"/>
              <a:buChar char="•"/>
            </a:pPr>
            <a:r>
              <a:rPr lang="hu-HU" dirty="0"/>
              <a:t>csökkenti a zajszennyezést</a:t>
            </a:r>
          </a:p>
          <a:p>
            <a:pPr marL="171450" indent="-171450">
              <a:lnSpc>
                <a:spcPct val="110000"/>
              </a:lnSpc>
              <a:spcBef>
                <a:spcPts val="0"/>
              </a:spcBef>
              <a:spcAft>
                <a:spcPts val="1800"/>
              </a:spcAft>
              <a:buFont typeface="Arial" panose="020B0604020202020204" pitchFamily="34" charset="0"/>
              <a:buChar char="•"/>
            </a:pPr>
            <a:r>
              <a:rPr lang="hu-HU" dirty="0"/>
              <a:t>munkahelyeket teremt, mint az elektromos autók töltő infrastruktúrájának telepítője</a:t>
            </a:r>
          </a:p>
        </p:txBody>
      </p:sp>
      <p:sp>
        <p:nvSpPr>
          <p:cNvPr id="4" name="Dia számának helye 3"/>
          <p:cNvSpPr>
            <a:spLocks noGrp="1"/>
          </p:cNvSpPr>
          <p:nvPr>
            <p:ph type="sldNum" sz="quarter" idx="5"/>
          </p:nvPr>
        </p:nvSpPr>
        <p:spPr/>
        <p:txBody>
          <a:bodyPr/>
          <a:lstStyle/>
          <a:p>
            <a:fld id="{F36EA32D-2663-4BEE-A652-ACB0F9A412A9}" type="slidenum">
              <a:rPr lang="hu-HU" smtClean="0"/>
              <a:t>10</a:t>
            </a:fld>
            <a:endParaRPr lang="hu-HU"/>
          </a:p>
        </p:txBody>
      </p:sp>
    </p:spTree>
    <p:extLst>
      <p:ext uri="{BB962C8B-B14F-4D97-AF65-F5344CB8AC3E}">
        <p14:creationId xmlns:p14="http://schemas.microsoft.com/office/powerpoint/2010/main" val="392838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3. kérdéshez:</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u="sng" dirty="0"/>
              <a:t>A SZEMÉLYAUTÓ KÖLTSÉGEI:</a:t>
            </a:r>
          </a:p>
          <a:p>
            <a:pPr marL="171450" indent="-171450">
              <a:lnSpc>
                <a:spcPct val="100000"/>
              </a:lnSpc>
              <a:spcBef>
                <a:spcPts val="0"/>
              </a:spcBef>
              <a:spcAft>
                <a:spcPts val="1800"/>
              </a:spcAft>
              <a:buFont typeface="Arial" panose="020B0604020202020204" pitchFamily="34" charset="0"/>
              <a:buChar char="•"/>
            </a:pPr>
            <a:r>
              <a:rPr lang="hu-HU" dirty="0"/>
              <a:t>az autó ára és az értékcsökkenése</a:t>
            </a:r>
          </a:p>
          <a:p>
            <a:pPr marL="171450" indent="-171450">
              <a:lnSpc>
                <a:spcPct val="100000"/>
              </a:lnSpc>
              <a:spcBef>
                <a:spcPts val="0"/>
              </a:spcBef>
              <a:spcAft>
                <a:spcPts val="1800"/>
              </a:spcAft>
              <a:buFont typeface="Arial" panose="020B0604020202020204" pitchFamily="34" charset="0"/>
              <a:buChar char="•"/>
            </a:pPr>
            <a:r>
              <a:rPr lang="hu-HU" dirty="0"/>
              <a:t>gáz/üzemanyag</a:t>
            </a:r>
          </a:p>
          <a:p>
            <a:pPr marL="171450" indent="-171450">
              <a:lnSpc>
                <a:spcPct val="100000"/>
              </a:lnSpc>
              <a:spcBef>
                <a:spcPts val="0"/>
              </a:spcBef>
              <a:spcAft>
                <a:spcPts val="1800"/>
              </a:spcAft>
              <a:buFont typeface="Arial" panose="020B0604020202020204" pitchFamily="34" charset="0"/>
              <a:buChar char="•"/>
            </a:pPr>
            <a:r>
              <a:rPr lang="hu-HU" dirty="0"/>
              <a:t>regisztráció, díjak, adók, biztosítás</a:t>
            </a:r>
          </a:p>
          <a:p>
            <a:pPr marL="171450" indent="-171450">
              <a:lnSpc>
                <a:spcPct val="100000"/>
              </a:lnSpc>
              <a:spcBef>
                <a:spcPts val="0"/>
              </a:spcBef>
              <a:spcAft>
                <a:spcPts val="1800"/>
              </a:spcAft>
              <a:buFont typeface="Arial" panose="020B0604020202020204" pitchFamily="34" charset="0"/>
              <a:buChar char="•"/>
            </a:pPr>
            <a:r>
              <a:rPr lang="hu-HU" dirty="0"/>
              <a:t>karbantartás és javítás</a:t>
            </a:r>
          </a:p>
          <a:p>
            <a:pPr marL="171450" indent="-171450">
              <a:lnSpc>
                <a:spcPct val="100000"/>
              </a:lnSpc>
              <a:spcBef>
                <a:spcPts val="0"/>
              </a:spcBef>
              <a:spcAft>
                <a:spcPts val="1800"/>
              </a:spcAft>
              <a:buFont typeface="Arial" panose="020B0604020202020204" pitchFamily="34" charset="0"/>
              <a:buChar char="•"/>
            </a:pPr>
            <a:r>
              <a:rPr lang="hu-HU" dirty="0"/>
              <a:t>parkolás, közvetlen útdíj</a:t>
            </a:r>
          </a:p>
          <a:p>
            <a:pPr marL="171450" indent="-171450">
              <a:lnSpc>
                <a:spcPct val="100000"/>
              </a:lnSpc>
              <a:spcBef>
                <a:spcPts val="0"/>
              </a:spcBef>
              <a:spcAft>
                <a:spcPts val="1800"/>
              </a:spcAft>
              <a:buFont typeface="Arial" panose="020B0604020202020204" pitchFamily="34" charset="0"/>
              <a:buChar char="•"/>
            </a:pPr>
            <a:r>
              <a:rPr lang="hu-HU" dirty="0"/>
              <a:t>idő és stressz a közlekedésben stb.</a:t>
            </a:r>
          </a:p>
          <a:p>
            <a:pPr marL="171450" indent="-171450">
              <a:lnSpc>
                <a:spcPct val="100000"/>
              </a:lnSpc>
              <a:spcBef>
                <a:spcPts val="0"/>
              </a:spcBef>
              <a:spcAft>
                <a:spcPts val="1800"/>
              </a:spcAft>
              <a:buFont typeface="Arial" panose="020B0604020202020204" pitchFamily="34" charset="0"/>
              <a:buChar char="•"/>
            </a:pPr>
            <a:endParaRPr lang="hu-HU" sz="12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u="sng" dirty="0"/>
              <a:t>A FENNTARTHATÓ KÖZLEKEDÉS KÖLTSÉGEI</a:t>
            </a:r>
          </a:p>
          <a:p>
            <a:pPr marL="171450" indent="-171450">
              <a:lnSpc>
                <a:spcPct val="110000"/>
              </a:lnSpc>
              <a:spcBef>
                <a:spcPts val="0"/>
              </a:spcBef>
              <a:spcAft>
                <a:spcPts val="1800"/>
              </a:spcAft>
              <a:buFont typeface="Arial" panose="020B0604020202020204" pitchFamily="34" charset="0"/>
              <a:buChar char="•"/>
            </a:pPr>
            <a:r>
              <a:rPr lang="hu-HU" dirty="0"/>
              <a:t>a kerékpár ára</a:t>
            </a:r>
          </a:p>
          <a:p>
            <a:pPr marL="171450" indent="-171450">
              <a:lnSpc>
                <a:spcPct val="110000"/>
              </a:lnSpc>
              <a:spcBef>
                <a:spcPts val="0"/>
              </a:spcBef>
              <a:spcAft>
                <a:spcPts val="1800"/>
              </a:spcAft>
              <a:buFont typeface="Arial" panose="020B0604020202020204" pitchFamily="34" charset="0"/>
              <a:buChar char="•"/>
            </a:pPr>
            <a:r>
              <a:rPr lang="hu-HU" dirty="0"/>
              <a:t>jegyárak – a 65 év feletti állampolgárok országtól függően speciális viteldíjjal vagy ingyenesen használhatják a tömegközlekedést</a:t>
            </a:r>
          </a:p>
          <a:p>
            <a:pPr marL="171450" indent="-171450">
              <a:lnSpc>
                <a:spcPct val="110000"/>
              </a:lnSpc>
              <a:spcBef>
                <a:spcPts val="0"/>
              </a:spcBef>
              <a:spcAft>
                <a:spcPts val="1800"/>
              </a:spcAft>
              <a:buFont typeface="Arial" panose="020B0604020202020204" pitchFamily="34" charset="0"/>
              <a:buChar char="•"/>
            </a:pPr>
            <a:r>
              <a:rPr lang="hu-HU" dirty="0"/>
              <a:t>taxi és egyéb szolgáltatások költsége</a:t>
            </a:r>
          </a:p>
          <a:p>
            <a:pPr marL="171450" indent="-171450">
              <a:lnSpc>
                <a:spcPct val="110000"/>
              </a:lnSpc>
              <a:spcBef>
                <a:spcPts val="0"/>
              </a:spcBef>
              <a:spcAft>
                <a:spcPts val="1800"/>
              </a:spcAft>
              <a:buFont typeface="Arial" panose="020B0604020202020204" pitchFamily="34" charset="0"/>
              <a:buChar char="•"/>
            </a:pPr>
            <a:r>
              <a:rPr lang="hu-HU" dirty="0"/>
              <a:t>nem akkor utazunk, amikor akarunk, hanem amikor megy a busz stb.</a:t>
            </a:r>
          </a:p>
          <a:p>
            <a:pPr marL="171450" indent="-171450">
              <a:lnSpc>
                <a:spcPct val="110000"/>
              </a:lnSpc>
              <a:spcBef>
                <a:spcPts val="0"/>
              </a:spcBef>
              <a:spcAft>
                <a:spcPts val="1800"/>
              </a:spcAft>
              <a:buFont typeface="Arial" panose="020B0604020202020204" pitchFamily="34" charset="0"/>
              <a:buChar char="•"/>
            </a:pPr>
            <a:endParaRPr lang="hu-HU" sz="1200" dirty="0"/>
          </a:p>
          <a:p>
            <a:pPr marL="0" indent="0">
              <a:lnSpc>
                <a:spcPct val="110000"/>
              </a:lnSpc>
              <a:spcBef>
                <a:spcPts val="0"/>
              </a:spcBef>
              <a:spcAft>
                <a:spcPts val="1800"/>
              </a:spcAft>
              <a:buFont typeface="Arial" panose="020B0604020202020204" pitchFamily="34" charset="0"/>
              <a:buNone/>
            </a:pPr>
            <a:r>
              <a:rPr lang="hu-HU" sz="1200" dirty="0"/>
              <a:t>4. kérdéshez: </a:t>
            </a:r>
          </a:p>
          <a:p>
            <a:pPr marL="0" indent="0">
              <a:lnSpc>
                <a:spcPct val="110000"/>
              </a:lnSpc>
              <a:spcBef>
                <a:spcPts val="0"/>
              </a:spcBef>
              <a:spcAft>
                <a:spcPts val="1800"/>
              </a:spcAft>
              <a:buFont typeface="Arial" panose="020B0604020202020204" pitchFamily="34" charset="0"/>
              <a:buNone/>
            </a:pPr>
            <a:r>
              <a:rPr lang="hu-HU" sz="1200" dirty="0"/>
              <a:t>Például: a helyi termékek vásárlása támogatja a helyi gazdaságot és a gazdálkodó családokat, garantálja a vásárolt termékek frissességét, javítja a vásárlói kapcsolatokat stb.</a:t>
            </a:r>
            <a:endParaRPr lang="hu-HU" dirty="0"/>
          </a:p>
        </p:txBody>
      </p:sp>
      <p:sp>
        <p:nvSpPr>
          <p:cNvPr id="4" name="Dia számának helye 3"/>
          <p:cNvSpPr>
            <a:spLocks noGrp="1"/>
          </p:cNvSpPr>
          <p:nvPr>
            <p:ph type="sldNum" sz="quarter" idx="5"/>
          </p:nvPr>
        </p:nvSpPr>
        <p:spPr/>
        <p:txBody>
          <a:bodyPr/>
          <a:lstStyle/>
          <a:p>
            <a:fld id="{F36EA32D-2663-4BEE-A652-ACB0F9A412A9}" type="slidenum">
              <a:rPr lang="hu-HU" smtClean="0"/>
              <a:t>13</a:t>
            </a:fld>
            <a:endParaRPr lang="hu-HU"/>
          </a:p>
        </p:txBody>
      </p:sp>
    </p:spTree>
    <p:extLst>
      <p:ext uri="{BB962C8B-B14F-4D97-AF65-F5344CB8AC3E}">
        <p14:creationId xmlns:p14="http://schemas.microsoft.com/office/powerpoint/2010/main" val="109852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a:solidFill>
                  <a:srgbClr val="000000"/>
                </a:solidFill>
                <a:latin typeface="Arial Nova" panose="020B0504020202020204" pitchFamily="34" charset="0"/>
              </a:rPr>
              <a:t>Az aktív </a:t>
            </a:r>
            <a:r>
              <a:rPr lang="hu-HU" sz="1800" b="0" i="0" u="none" strike="noStrike" baseline="0">
                <a:solidFill>
                  <a:srgbClr val="000000"/>
                </a:solidFill>
                <a:latin typeface="Arial Nova" panose="020B0504020202020204" pitchFamily="34" charset="0"/>
              </a:rPr>
              <a:t>közlekedési</a:t>
            </a:r>
            <a:r>
              <a:rPr lang="en-US" sz="1800" b="0" i="0" u="none" strike="noStrike" baseline="0">
                <a:solidFill>
                  <a:srgbClr val="000000"/>
                </a:solidFill>
                <a:latin typeface="Arial Nova" panose="020B0504020202020204" pitchFamily="34" charset="0"/>
              </a:rPr>
              <a:t> módok közé tartoz</a:t>
            </a:r>
            <a:r>
              <a:rPr lang="hu-HU" sz="1800" b="0" i="0" u="none" strike="noStrike" baseline="0">
                <a:solidFill>
                  <a:srgbClr val="000000"/>
                </a:solidFill>
                <a:latin typeface="Arial Nova" panose="020B0504020202020204" pitchFamily="34" charset="0"/>
              </a:rPr>
              <a:t>i</a:t>
            </a:r>
            <a:r>
              <a:rPr lang="en-US" sz="1800" b="0" i="0" u="none" strike="noStrike" baseline="0">
                <a:solidFill>
                  <a:srgbClr val="000000"/>
                </a:solidFill>
                <a:latin typeface="Arial Nova" panose="020B0504020202020204" pitchFamily="34" charset="0"/>
              </a:rPr>
              <a:t>k a gyaloglás és a kerékpározás, valamint a helyi és városközi közlekedés egyéb módjai (</a:t>
            </a:r>
            <a:r>
              <a:rPr lang="hu-HU" sz="1800" b="0" i="0" u="none" strike="noStrike" baseline="0">
                <a:solidFill>
                  <a:srgbClr val="000000"/>
                </a:solidFill>
                <a:latin typeface="Arial Nova" panose="020B0504020202020204" pitchFamily="34" charset="0"/>
              </a:rPr>
              <a:t>roller</a:t>
            </a:r>
            <a:r>
              <a:rPr lang="en-US" sz="1800" b="0" i="0" u="none" strike="noStrike" baseline="0">
                <a:solidFill>
                  <a:srgbClr val="000000"/>
                </a:solidFill>
                <a:latin typeface="Arial Nova" panose="020B0504020202020204" pitchFamily="34" charset="0"/>
              </a:rPr>
              <a:t>, gördeszka stb.). Az elektromos kerékpárok és </a:t>
            </a:r>
            <a:r>
              <a:rPr lang="hu-HU" sz="1800" b="0" i="0" u="none" strike="noStrike" baseline="0">
                <a:solidFill>
                  <a:srgbClr val="000000"/>
                </a:solidFill>
                <a:latin typeface="Arial Nova" panose="020B0504020202020204" pitchFamily="34" charset="0"/>
              </a:rPr>
              <a:t>rollerek</a:t>
            </a:r>
            <a:r>
              <a:rPr lang="en-US" sz="1800" b="0" i="0" u="none" strike="noStrike" baseline="0">
                <a:solidFill>
                  <a:srgbClr val="000000"/>
                </a:solidFill>
                <a:latin typeface="Arial Nova" panose="020B0504020202020204" pitchFamily="34" charset="0"/>
              </a:rPr>
              <a:t> segíthetnek nagyobb távolságok megtételében, miközben alacsony energiamennyiséget fogyasztanak, nem bocsátanak ki szennyezést </a:t>
            </a:r>
            <a:r>
              <a:rPr lang="hu-HU" sz="1800" b="0" i="0" u="none" strike="noStrike" baseline="0">
                <a:solidFill>
                  <a:srgbClr val="000000"/>
                </a:solidFill>
                <a:latin typeface="Arial Nova" panose="020B0504020202020204" pitchFamily="34" charset="0"/>
              </a:rPr>
              <a:t>lokálisan </a:t>
            </a:r>
            <a:r>
              <a:rPr lang="en-US" sz="1800" b="0" i="0" u="none" strike="noStrike" baseline="0">
                <a:solidFill>
                  <a:srgbClr val="000000"/>
                </a:solidFill>
                <a:latin typeface="Arial Nova" panose="020B0504020202020204" pitchFamily="34" charset="0"/>
              </a:rPr>
              <a:t>és csend</a:t>
            </a:r>
            <a:r>
              <a:rPr lang="hu-HU" sz="1800" b="0" i="0" u="none" strike="noStrike" baseline="0">
                <a:solidFill>
                  <a:srgbClr val="000000"/>
                </a:solidFill>
                <a:latin typeface="Arial Nova" panose="020B0504020202020204" pitchFamily="34" charset="0"/>
              </a:rPr>
              <a:t>esek.</a:t>
            </a:r>
            <a:endParaRPr lang="hu-HU" sz="180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a:solidFill>
                  <a:srgbClr val="000000"/>
                </a:solidFill>
                <a:latin typeface="Arial Nova" panose="020B0504020202020204" pitchFamily="34" charset="0"/>
              </a:rPr>
              <a:t>	</a:t>
            </a:r>
          </a:p>
          <a:p>
            <a:endParaRPr lang="hu-HU"/>
          </a:p>
        </p:txBody>
      </p:sp>
      <p:sp>
        <p:nvSpPr>
          <p:cNvPr id="4" name="Dia számának helye 3"/>
          <p:cNvSpPr>
            <a:spLocks noGrp="1"/>
          </p:cNvSpPr>
          <p:nvPr>
            <p:ph type="sldNum" sz="quarter" idx="5"/>
          </p:nvPr>
        </p:nvSpPr>
        <p:spPr/>
        <p:txBody>
          <a:bodyPr/>
          <a:lstStyle/>
          <a:p>
            <a:fld id="{F36EA32D-2663-4BEE-A652-ACB0F9A412A9}" type="slidenum">
              <a:rPr lang="hu-HU" smtClean="0"/>
              <a:t>15</a:t>
            </a:fld>
            <a:endParaRPr lang="hu-HU"/>
          </a:p>
        </p:txBody>
      </p:sp>
    </p:spTree>
    <p:extLst>
      <p:ext uri="{BB962C8B-B14F-4D97-AF65-F5344CB8AC3E}">
        <p14:creationId xmlns:p14="http://schemas.microsoft.com/office/powerpoint/2010/main" val="385764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F36EA32D-2663-4BEE-A652-ACB0F9A412A9}" type="slidenum">
              <a:rPr lang="hu-HU" smtClean="0"/>
              <a:t>17</a:t>
            </a:fld>
            <a:endParaRPr lang="hu-HU"/>
          </a:p>
        </p:txBody>
      </p:sp>
    </p:spTree>
    <p:extLst>
      <p:ext uri="{BB962C8B-B14F-4D97-AF65-F5344CB8AC3E}">
        <p14:creationId xmlns:p14="http://schemas.microsoft.com/office/powerpoint/2010/main" val="223360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noProof="0" dirty="0"/>
              <a:t>További előnyök:</a:t>
            </a:r>
          </a:p>
          <a:p>
            <a:pPr marL="171450" indent="-171450">
              <a:buFont typeface="Arial" panose="020B0604020202020204" pitchFamily="34" charset="0"/>
              <a:buChar char="•"/>
            </a:pPr>
            <a:r>
              <a:rPr lang="hu-HU" noProof="0" dirty="0"/>
              <a:t>Egyes területeken a tömegközlekedés az egyetlen módja az ingázásnak.</a:t>
            </a:r>
          </a:p>
          <a:p>
            <a:pPr marL="171450" indent="-171450">
              <a:buFont typeface="Arial" panose="020B0604020202020204" pitchFamily="34" charset="0"/>
              <a:buChar char="•"/>
            </a:pPr>
            <a:r>
              <a:rPr lang="hu-HU" noProof="0" dirty="0"/>
              <a:t>Sokan vannak, akik nem engedhetik meg maguknak, hogy saját autót vásároljanak, így ez egy nagyon költséghatékony ingázási mód számukra.</a:t>
            </a:r>
          </a:p>
          <a:p>
            <a:pPr marL="171450" indent="-171450">
              <a:buFont typeface="Arial" panose="020B0604020202020204" pitchFamily="34" charset="0"/>
              <a:buChar char="•"/>
            </a:pPr>
            <a:r>
              <a:rPr lang="hu-HU" noProof="0" dirty="0"/>
              <a:t>A tömegközlekedés egy személyre vetítve nagyon üzemanyag-hatékony közlekedési mód; az üzemanyag-fogyasztás alacsony.</a:t>
            </a:r>
          </a:p>
          <a:p>
            <a:pPr marL="171450" indent="-171450">
              <a:buFont typeface="Arial" panose="020B0604020202020204" pitchFamily="34" charset="0"/>
              <a:buChar char="•"/>
            </a:pPr>
            <a:r>
              <a:rPr lang="hu-HU" noProof="0" dirty="0"/>
              <a:t>Az utazás megtervezéséhez előnyös, hogy a tömegközlekedési járműveknek menetrendjük van, amelyet pontosan betartanak.</a:t>
            </a:r>
          </a:p>
          <a:p>
            <a:pPr marL="171450" indent="-171450">
              <a:buFont typeface="Arial" panose="020B0604020202020204" pitchFamily="34" charset="0"/>
              <a:buChar char="•"/>
            </a:pPr>
            <a:r>
              <a:rPr lang="hu-HU" noProof="0" dirty="0"/>
              <a:t>A közlekedés fizikai tevékenységre ösztönzi az embereket; például el kell sétálni az állomásra/megállóba, hogy busszal vagy vonattal utazhassunk.</a:t>
            </a:r>
          </a:p>
          <a:p>
            <a:pPr marL="171450" indent="-171450">
              <a:buFont typeface="Arial" panose="020B0604020202020204" pitchFamily="34" charset="0"/>
              <a:buChar char="•"/>
            </a:pPr>
            <a:r>
              <a:rPr lang="hu-HU" noProof="0" dirty="0"/>
              <a:t>Utazás közben az utasok különböző tevékenységeket végezhetnek, mint például könyvolvasás, zenehallgatás vagy utastársakkal való társalgás.</a:t>
            </a:r>
          </a:p>
          <a:p>
            <a:endParaRPr lang="hu-HU" noProof="0" dirty="0"/>
          </a:p>
          <a:p>
            <a:r>
              <a:rPr lang="hu-HU" noProof="0" dirty="0"/>
              <a:t>További hátrányok:</a:t>
            </a:r>
          </a:p>
          <a:p>
            <a:pPr marL="171450" indent="-171450">
              <a:buFont typeface="Arial" panose="020B0604020202020204" pitchFamily="34" charset="0"/>
              <a:buChar char="•"/>
            </a:pPr>
            <a:r>
              <a:rPr lang="hu-HU" noProof="0" dirty="0"/>
              <a:t>Nagy a tömeg, és néha több ülőhely kellene. Lehetnek hangos utasok.</a:t>
            </a:r>
          </a:p>
          <a:p>
            <a:pPr marL="171450" indent="-171450">
              <a:buFont typeface="Arial" panose="020B0604020202020204" pitchFamily="34" charset="0"/>
              <a:buChar char="•"/>
            </a:pPr>
            <a:r>
              <a:rPr lang="hu-HU" noProof="0" dirty="0"/>
              <a:t>Szagok és higiéniai problémák. A szűkös hely miatt az emberek könnyen megfertőzhetik utastársaikat.</a:t>
            </a:r>
          </a:p>
          <a:p>
            <a:pPr marL="171450" indent="-171450">
              <a:buFont typeface="Arial" panose="020B0604020202020204" pitchFamily="34" charset="0"/>
              <a:buChar char="•"/>
            </a:pPr>
            <a:r>
              <a:rPr lang="hu-HU" noProof="0" dirty="0"/>
              <a:t>A tömegközlekedési eszközök menetrendje eltérhet a programjainktól. Ez megnövekedett várakozási időhöz és a rutin felborulásához vezet. Nincs rugalmasság, ha lekéstük a buszt.</a:t>
            </a:r>
          </a:p>
          <a:p>
            <a:pPr marL="171450" indent="-171450">
              <a:buFont typeface="Arial" panose="020B0604020202020204" pitchFamily="34" charset="0"/>
              <a:buChar char="•"/>
            </a:pPr>
            <a:r>
              <a:rPr lang="hu-HU" noProof="0" dirty="0"/>
              <a:t>A korlátozott hely kényelmetlen lehet gyermekes, fogyatékkal élő vagy poggyásszal rendelkező utasok számára.</a:t>
            </a:r>
            <a:endParaRPr lang="en-GB" b="0" i="0" noProof="0" dirty="0">
              <a:solidFill>
                <a:srgbClr val="4D5968"/>
              </a:solidFill>
              <a:effectLst/>
              <a:latin typeface="Nunito Sans" panose="020F0502020204030204" pitchFamily="2" charset="-18"/>
            </a:endParaRPr>
          </a:p>
        </p:txBody>
      </p:sp>
      <p:sp>
        <p:nvSpPr>
          <p:cNvPr id="4" name="Dia számának helye 3"/>
          <p:cNvSpPr>
            <a:spLocks noGrp="1"/>
          </p:cNvSpPr>
          <p:nvPr>
            <p:ph type="sldNum" sz="quarter" idx="5"/>
          </p:nvPr>
        </p:nvSpPr>
        <p:spPr/>
        <p:txBody>
          <a:bodyPr/>
          <a:lstStyle/>
          <a:p>
            <a:fld id="{F36EA32D-2663-4BEE-A652-ACB0F9A412A9}" type="slidenum">
              <a:rPr lang="hu-HU" smtClean="0"/>
              <a:t>19</a:t>
            </a:fld>
            <a:endParaRPr lang="hu-HU"/>
          </a:p>
        </p:txBody>
      </p:sp>
    </p:spTree>
    <p:extLst>
      <p:ext uri="{BB962C8B-B14F-4D97-AF65-F5344CB8AC3E}">
        <p14:creationId xmlns:p14="http://schemas.microsoft.com/office/powerpoint/2010/main" val="1347798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latin typeface="Tahoma" panose="020B0604030504040204" pitchFamily="34" charset="0"/>
                <a:ea typeface="Tahoma" panose="020B0604030504040204" pitchFamily="34" charset="0"/>
                <a:cs typeface="Tahoma" panose="020B0604030504040204" pitchFamily="34" charset="0"/>
              </a:rPr>
              <a:t>A helyi közlekedés egy különleges típusa. Általában speciális helyi csoportokat céloz meg, például időseket vagy fogyatékkal élőket.</a:t>
            </a:r>
            <a:endParaRPr lang="hu-HU" dirty="0"/>
          </a:p>
        </p:txBody>
      </p:sp>
      <p:sp>
        <p:nvSpPr>
          <p:cNvPr id="4" name="Dia számának helye 3"/>
          <p:cNvSpPr>
            <a:spLocks noGrp="1"/>
          </p:cNvSpPr>
          <p:nvPr>
            <p:ph type="sldNum" sz="quarter" idx="5"/>
          </p:nvPr>
        </p:nvSpPr>
        <p:spPr/>
        <p:txBody>
          <a:bodyPr/>
          <a:lstStyle/>
          <a:p>
            <a:fld id="{F36EA32D-2663-4BEE-A652-ACB0F9A412A9}" type="slidenum">
              <a:rPr lang="hu-HU" smtClean="0"/>
              <a:t>20</a:t>
            </a:fld>
            <a:endParaRPr lang="hu-HU"/>
          </a:p>
        </p:txBody>
      </p:sp>
    </p:spTree>
    <p:extLst>
      <p:ext uri="{BB962C8B-B14F-4D97-AF65-F5344CB8AC3E}">
        <p14:creationId xmlns:p14="http://schemas.microsoft.com/office/powerpoint/2010/main" val="2378416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F36EA32D-2663-4BEE-A652-ACB0F9A412A9}" type="slidenum">
              <a:rPr lang="hu-HU" smtClean="0"/>
              <a:t>22</a:t>
            </a:fld>
            <a:endParaRPr lang="hu-HU"/>
          </a:p>
        </p:txBody>
      </p:sp>
    </p:spTree>
    <p:extLst>
      <p:ext uri="{BB962C8B-B14F-4D97-AF65-F5344CB8AC3E}">
        <p14:creationId xmlns:p14="http://schemas.microsoft.com/office/powerpoint/2010/main" val="1605286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hangers2.e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hangers2.eu/" TargetMode="Externa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hangers2.eu/" TargetMode="Externa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solidFill>
          <a:srgbClr val="344F74"/>
        </a:solid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02EBBAD9-C116-735E-805E-CBF8BE37AFA8}"/>
              </a:ext>
            </a:extLst>
          </p:cNvPr>
          <p:cNvSpPr>
            <a:spLocks noGrp="1"/>
          </p:cNvSpPr>
          <p:nvPr>
            <p:ph type="subTitle" idx="1"/>
          </p:nvPr>
        </p:nvSpPr>
        <p:spPr>
          <a:xfrm>
            <a:off x="2178235" y="3606254"/>
            <a:ext cx="8141835" cy="1655762"/>
          </a:xfrm>
        </p:spPr>
        <p:txBody>
          <a:bodyPr/>
          <a:lstStyle>
            <a:lvl1pPr marL="0" indent="0" algn="l">
              <a:buNone/>
              <a:defRPr lang="hu-HU" sz="18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6" name="Dia számának helye 5">
            <a:extLst>
              <a:ext uri="{FF2B5EF4-FFF2-40B4-BE49-F238E27FC236}">
                <a16:creationId xmlns:a16="http://schemas.microsoft.com/office/drawing/2014/main" id="{E3516A14-F86F-D6BA-F1EB-F804D5E50F65}"/>
              </a:ext>
            </a:extLst>
          </p:cNvPr>
          <p:cNvSpPr>
            <a:spLocks noGrp="1"/>
          </p:cNvSpPr>
          <p:nvPr>
            <p:ph type="sldNum" sz="quarter" idx="12"/>
          </p:nvPr>
        </p:nvSpPr>
        <p:spPr/>
        <p:txBody>
          <a:bodyPr/>
          <a:lstStyle/>
          <a:p>
            <a:fld id="{B7400DD8-649D-448C-BF46-3338A8850BBA}" type="slidenum">
              <a:rPr lang="hu-HU" smtClean="0"/>
              <a:t>‹#›</a:t>
            </a:fld>
            <a:endParaRPr lang="hu-HU"/>
          </a:p>
        </p:txBody>
      </p:sp>
      <p:sp>
        <p:nvSpPr>
          <p:cNvPr id="7" name="Google Shape;22;p8">
            <a:extLst>
              <a:ext uri="{FF2B5EF4-FFF2-40B4-BE49-F238E27FC236}">
                <a16:creationId xmlns:a16="http://schemas.microsoft.com/office/drawing/2014/main" id="{68501E47-BE66-B4F0-425A-29A5794BBDEB}"/>
              </a:ext>
            </a:extLst>
          </p:cNvPr>
          <p:cNvSpPr txBox="1">
            <a:spLocks/>
          </p:cNvSpPr>
          <p:nvPr userDrawn="1"/>
        </p:nvSpPr>
        <p:spPr>
          <a:xfrm>
            <a:off x="86106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hu-HU"/>
            </a:defPPr>
            <a:lvl1pPr marL="0" lvl="0" indent="0" algn="r" defTabSz="914400" rtl="0" eaLnBrk="1" latinLnBrk="0" hangingPunct="1">
              <a:spcBef>
                <a:spcPts val="0"/>
              </a:spcBef>
              <a:buNone/>
              <a:defRPr sz="1200" kern="1200">
                <a:solidFill>
                  <a:schemeClr val="tx1">
                    <a:tint val="75000"/>
                  </a:schemeClr>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fld id="{00000000-1234-1234-1234-123412341234}" type="slidenum">
              <a:rPr lang="es-ES" smtClean="0"/>
              <a:pPr/>
              <a:t>‹#›</a:t>
            </a:fld>
            <a:endParaRPr lang="es-ES"/>
          </a:p>
        </p:txBody>
      </p:sp>
      <p:sp>
        <p:nvSpPr>
          <p:cNvPr id="8" name="Google Shape;16;p7">
            <a:extLst>
              <a:ext uri="{FF2B5EF4-FFF2-40B4-BE49-F238E27FC236}">
                <a16:creationId xmlns:a16="http://schemas.microsoft.com/office/drawing/2014/main" id="{E8658A83-2BD5-5AED-9C62-AAA868DB5550}"/>
              </a:ext>
            </a:extLst>
          </p:cNvPr>
          <p:cNvSpPr txBox="1">
            <a:spLocks/>
          </p:cNvSpPr>
          <p:nvPr userDrawn="1"/>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a:t>
            </a:fld>
            <a:endParaRPr lang="es-ES"/>
          </a:p>
        </p:txBody>
      </p:sp>
      <p:sp>
        <p:nvSpPr>
          <p:cNvPr id="9" name="Google Shape;84;p1">
            <a:extLst>
              <a:ext uri="{FF2B5EF4-FFF2-40B4-BE49-F238E27FC236}">
                <a16:creationId xmlns:a16="http://schemas.microsoft.com/office/drawing/2014/main" id="{6562CB0F-9095-C31F-1E57-561D77F6C2E8}"/>
              </a:ext>
            </a:extLst>
          </p:cNvPr>
          <p:cNvSpPr/>
          <p:nvPr userDrawn="1"/>
        </p:nvSpPr>
        <p:spPr>
          <a:xfrm rot="-5400000">
            <a:off x="4689767" y="-644239"/>
            <a:ext cx="6857998" cy="8146475"/>
          </a:xfrm>
          <a:prstGeom prst="triangle">
            <a:avLst>
              <a:gd name="adj" fmla="val 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03F13D6A-76D7-43C4-42EB-DBA463695999}"/>
              </a:ext>
            </a:extLst>
          </p:cNvPr>
          <p:cNvSpPr/>
          <p:nvPr userDrawn="1"/>
        </p:nvSpPr>
        <p:spPr>
          <a:xfrm rot="5400000">
            <a:off x="-110837" y="2854034"/>
            <a:ext cx="4114800" cy="3893127"/>
          </a:xfrm>
          <a:prstGeom prst="triangle">
            <a:avLst>
              <a:gd name="adj" fmla="val 99832"/>
            </a:avLst>
          </a:prstGeom>
          <a:solidFill>
            <a:schemeClr val="bg1"/>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7;p1">
            <a:extLst>
              <a:ext uri="{FF2B5EF4-FFF2-40B4-BE49-F238E27FC236}">
                <a16:creationId xmlns:a16="http://schemas.microsoft.com/office/drawing/2014/main" id="{5D60B5DC-8EF4-C2D4-A0FA-0EAB3CA3BE5D}"/>
              </a:ext>
            </a:extLst>
          </p:cNvPr>
          <p:cNvSpPr txBox="1"/>
          <p:nvPr userDrawn="1"/>
        </p:nvSpPr>
        <p:spPr>
          <a:xfrm>
            <a:off x="155581" y="5650046"/>
            <a:ext cx="240074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dirty="0">
                <a:solidFill>
                  <a:srgbClr val="E89F56"/>
                </a:solidFill>
                <a:latin typeface="Tahoma" panose="020B0604030504040204" pitchFamily="34" charset="0"/>
                <a:ea typeface="Tahoma" panose="020B0604030504040204" pitchFamily="34" charset="0"/>
                <a:cs typeface="Tahoma" panose="020B0604030504040204" pitchFamily="34" charset="0"/>
                <a:sym typeface="Calibri"/>
                <a:hlinkClick r:id="rId2">
                  <a:extLst>
                    <a:ext uri="{A12FA001-AC4F-418D-AE19-62706E023703}">
                      <ahyp:hlinkClr xmlns:ahyp="http://schemas.microsoft.com/office/drawing/2018/hyperlinkcolor" val="tx"/>
                    </a:ext>
                  </a:extLst>
                </a:hlinkClick>
              </a:rPr>
              <a:t>https://changers2.eu/</a:t>
            </a:r>
            <a:r>
              <a:rPr lang="hu-HU" dirty="0">
                <a:solidFill>
                  <a:srgbClr val="E89F56"/>
                </a:solidFill>
                <a:latin typeface="Tahoma" panose="020B0604030504040204" pitchFamily="34" charset="0"/>
                <a:ea typeface="Tahoma" panose="020B0604030504040204" pitchFamily="34" charset="0"/>
                <a:cs typeface="Tahoma" panose="020B0604030504040204" pitchFamily="34" charset="0"/>
                <a:sym typeface="Calibri"/>
              </a:rPr>
              <a:t> </a:t>
            </a:r>
            <a:endParaRPr sz="1100" dirty="0">
              <a:solidFill>
                <a:srgbClr val="E89F5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Kép 12" descr="A képen Betűtípus, embléma, Grafika, képernyőkép látható&#10;&#10;Automatikusan generált leírás">
            <a:extLst>
              <a:ext uri="{FF2B5EF4-FFF2-40B4-BE49-F238E27FC236}">
                <a16:creationId xmlns:a16="http://schemas.microsoft.com/office/drawing/2014/main" id="{459F83E9-153F-5E50-F171-13691D5FC348}"/>
              </a:ext>
            </a:extLst>
          </p:cNvPr>
          <p:cNvPicPr>
            <a:picLocks noChangeAspect="1"/>
          </p:cNvPicPr>
          <p:nvPr userDrawn="1"/>
        </p:nvPicPr>
        <p:blipFill rotWithShape="1">
          <a:blip r:embed="rId3"/>
          <a:srcRect l="5439" t="25705" r="4830" b="25329"/>
          <a:stretch/>
        </p:blipFill>
        <p:spPr>
          <a:xfrm>
            <a:off x="476093" y="436847"/>
            <a:ext cx="6192578" cy="1644653"/>
          </a:xfrm>
          <a:prstGeom prst="rect">
            <a:avLst/>
          </a:prstGeom>
        </p:spPr>
      </p:pic>
      <p:sp>
        <p:nvSpPr>
          <p:cNvPr id="2" name="Cím 1">
            <a:extLst>
              <a:ext uri="{FF2B5EF4-FFF2-40B4-BE49-F238E27FC236}">
                <a16:creationId xmlns:a16="http://schemas.microsoft.com/office/drawing/2014/main" id="{5278967D-0681-9C38-1459-70F69E78230D}"/>
              </a:ext>
            </a:extLst>
          </p:cNvPr>
          <p:cNvSpPr>
            <a:spLocks noGrp="1"/>
          </p:cNvSpPr>
          <p:nvPr>
            <p:ph type="ctrTitle"/>
          </p:nvPr>
        </p:nvSpPr>
        <p:spPr>
          <a:xfrm>
            <a:off x="2173594" y="1733276"/>
            <a:ext cx="8146476" cy="1795463"/>
          </a:xfrm>
        </p:spPr>
        <p:txBody>
          <a:bodyPr anchor="ctr">
            <a:normAutofit/>
          </a:bodyPr>
          <a:lstStyle>
            <a:lvl1pPr algn="l">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hu-HU" dirty="0"/>
              <a:t>Mintacím szerkesztése</a:t>
            </a:r>
          </a:p>
        </p:txBody>
      </p:sp>
    </p:spTree>
    <p:extLst>
      <p:ext uri="{BB962C8B-B14F-4D97-AF65-F5344CB8AC3E}">
        <p14:creationId xmlns:p14="http://schemas.microsoft.com/office/powerpoint/2010/main" val="171678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119D5E-E087-8BB5-3229-46F570210547}"/>
              </a:ext>
            </a:extLst>
          </p:cNvPr>
          <p:cNvSpPr>
            <a:spLocks noGrp="1"/>
          </p:cNvSpPr>
          <p:nvPr>
            <p:ph type="title"/>
          </p:nvPr>
        </p:nvSpPr>
        <p:spPr>
          <a:xfrm>
            <a:off x="2771480" y="365125"/>
            <a:ext cx="8053762" cy="1325563"/>
          </a:xfrm>
        </p:spPr>
        <p:txBody>
          <a:bodyPr>
            <a:normAutofit/>
          </a:bodyPr>
          <a:lstStyle>
            <a:lvl1pPr>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50CCB084-AEE6-2A9B-4281-0B8B2CB3D0DC}"/>
              </a:ext>
            </a:extLst>
          </p:cNvPr>
          <p:cNvSpPr>
            <a:spLocks noGrp="1"/>
          </p:cNvSpPr>
          <p:nvPr>
            <p:ph idx="1"/>
          </p:nvPr>
        </p:nvSpPr>
        <p:spPr>
          <a:xfrm>
            <a:off x="2771480" y="1825625"/>
            <a:ext cx="8053761" cy="4351338"/>
          </a:xfrm>
        </p:spPr>
        <p:txBody>
          <a:bodyPr>
            <a:normAutofit/>
          </a:bodyPr>
          <a:lstStyle>
            <a:lvl1pPr marL="285750" indent="-285750" algn="l" defTabSz="914400" rtl="0" eaLnBrk="1" latinLnBrk="0" hangingPunct="1">
              <a:lnSpc>
                <a:spcPct val="90000"/>
              </a:lnSpc>
              <a:buClr>
                <a:srgbClr val="E89F56"/>
              </a:buClr>
              <a:buFont typeface="Arial" panose="020B0604020202020204" pitchFamily="34" charset="0"/>
              <a:buChar char="•"/>
              <a:defRPr lang="hu-HU"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vl2pPr>
              <a:buClr>
                <a:srgbClr val="E89F56"/>
              </a:buClr>
              <a:defRPr sz="1400">
                <a:latin typeface="Tahoma" panose="020B0604030504040204" pitchFamily="34" charset="0"/>
                <a:ea typeface="Tahoma" panose="020B0604030504040204" pitchFamily="34" charset="0"/>
                <a:cs typeface="Tahoma" panose="020B0604030504040204" pitchFamily="34" charset="0"/>
              </a:defRPr>
            </a:lvl2pPr>
          </a:lstStyle>
          <a:p>
            <a:pPr lvl="0"/>
            <a:r>
              <a:rPr lang="hu-HU" dirty="0"/>
              <a:t>Mintaszöveg szerkesztése</a:t>
            </a:r>
          </a:p>
          <a:p>
            <a:pPr lvl="1"/>
            <a:r>
              <a:rPr lang="hu-HU" dirty="0"/>
              <a:t>Második szint</a:t>
            </a:r>
          </a:p>
        </p:txBody>
      </p:sp>
      <p:sp>
        <p:nvSpPr>
          <p:cNvPr id="6" name="Dia számának helye 5">
            <a:extLst>
              <a:ext uri="{FF2B5EF4-FFF2-40B4-BE49-F238E27FC236}">
                <a16:creationId xmlns:a16="http://schemas.microsoft.com/office/drawing/2014/main" id="{C9FA6E84-8A12-EEB6-140C-E28B177F3F72}"/>
              </a:ext>
            </a:extLst>
          </p:cNvPr>
          <p:cNvSpPr>
            <a:spLocks noGrp="1"/>
          </p:cNvSpPr>
          <p:nvPr>
            <p:ph type="sldNum" sz="quarter" idx="12"/>
          </p:nvPr>
        </p:nvSpPr>
        <p:spPr/>
        <p:txBody>
          <a:bodyPr/>
          <a:lstStyle/>
          <a:p>
            <a:fld id="{B7400DD8-649D-448C-BF46-3338A8850BBA}" type="slidenum">
              <a:rPr lang="hu-HU" smtClean="0"/>
              <a:t>‹#›</a:t>
            </a:fld>
            <a:endParaRPr lang="hu-HU"/>
          </a:p>
        </p:txBody>
      </p:sp>
      <p:sp>
        <p:nvSpPr>
          <p:cNvPr id="7" name="Dátum helye 3">
            <a:extLst>
              <a:ext uri="{FF2B5EF4-FFF2-40B4-BE49-F238E27FC236}">
                <a16:creationId xmlns:a16="http://schemas.microsoft.com/office/drawing/2014/main" id="{D6D65938-2E64-452E-993F-266E781D5904}"/>
              </a:ext>
            </a:extLst>
          </p:cNvPr>
          <p:cNvSpPr txBox="1">
            <a:spLocks/>
          </p:cNvSpPr>
          <p:nvPr userDrawn="1"/>
        </p:nvSpPr>
        <p:spPr>
          <a:xfrm>
            <a:off x="838200"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sp>
        <p:nvSpPr>
          <p:cNvPr id="5" name="Google Shape;93;p2">
            <a:extLst>
              <a:ext uri="{FF2B5EF4-FFF2-40B4-BE49-F238E27FC236}">
                <a16:creationId xmlns:a16="http://schemas.microsoft.com/office/drawing/2014/main" id="{742D79B1-FD6A-195F-DB9C-E4C74C4DE9C3}"/>
              </a:ext>
            </a:extLst>
          </p:cNvPr>
          <p:cNvSpPr/>
          <p:nvPr userDrawn="1"/>
        </p:nvSpPr>
        <p:spPr>
          <a:xfrm rot="5400000">
            <a:off x="-1184563" y="3537087"/>
            <a:ext cx="4391888" cy="2022763"/>
          </a:xfrm>
          <a:prstGeom prst="triangle">
            <a:avLst>
              <a:gd name="adj" fmla="val 5287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94;p2">
            <a:extLst>
              <a:ext uri="{FF2B5EF4-FFF2-40B4-BE49-F238E27FC236}">
                <a16:creationId xmlns:a16="http://schemas.microsoft.com/office/drawing/2014/main" id="{20C1CF89-21C0-E5DE-56CD-8FCAC3A12624}"/>
              </a:ext>
            </a:extLst>
          </p:cNvPr>
          <p:cNvSpPr/>
          <p:nvPr userDrawn="1"/>
        </p:nvSpPr>
        <p:spPr>
          <a:xfrm rot="-5400000">
            <a:off x="309679" y="2361620"/>
            <a:ext cx="2463665" cy="1303067"/>
          </a:xfrm>
          <a:prstGeom prst="triangle">
            <a:avLst>
              <a:gd name="adj" fmla="val 60139"/>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95;p2">
            <a:extLst>
              <a:ext uri="{FF2B5EF4-FFF2-40B4-BE49-F238E27FC236}">
                <a16:creationId xmlns:a16="http://schemas.microsoft.com/office/drawing/2014/main" id="{6B42D66F-520F-78EF-8300-F64265EC9EFE}"/>
              </a:ext>
            </a:extLst>
          </p:cNvPr>
          <p:cNvSpPr/>
          <p:nvPr userDrawn="1"/>
        </p:nvSpPr>
        <p:spPr>
          <a:xfrm rot="-5400000">
            <a:off x="509498" y="5174451"/>
            <a:ext cx="1655379" cy="1711717"/>
          </a:xfrm>
          <a:prstGeom prst="triangle">
            <a:avLst>
              <a:gd name="adj" fmla="val 936"/>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96;p2">
            <a:extLst>
              <a:ext uri="{FF2B5EF4-FFF2-40B4-BE49-F238E27FC236}">
                <a16:creationId xmlns:a16="http://schemas.microsoft.com/office/drawing/2014/main" id="{1CE6676A-D67A-A3FB-C496-D5203EA5804A}"/>
              </a:ext>
            </a:extLst>
          </p:cNvPr>
          <p:cNvSpPr/>
          <p:nvPr userDrawn="1"/>
        </p:nvSpPr>
        <p:spPr>
          <a:xfrm rot="5400000">
            <a:off x="-164251" y="1262108"/>
            <a:ext cx="1040276" cy="711774"/>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97;p2">
            <a:extLst>
              <a:ext uri="{FF2B5EF4-FFF2-40B4-BE49-F238E27FC236}">
                <a16:creationId xmlns:a16="http://schemas.microsoft.com/office/drawing/2014/main" id="{C98D0A7D-50E6-2EA0-3FAF-7EF2E3C59690}"/>
              </a:ext>
            </a:extLst>
          </p:cNvPr>
          <p:cNvSpPr/>
          <p:nvPr userDrawn="1"/>
        </p:nvSpPr>
        <p:spPr>
          <a:xfrm rot="10800000">
            <a:off x="52554" y="4291"/>
            <a:ext cx="2022764" cy="2241038"/>
          </a:xfrm>
          <a:prstGeom prst="triangle">
            <a:avLst>
              <a:gd name="adj" fmla="val 50388"/>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9F56"/>
              </a:solidFill>
              <a:latin typeface="Calibri"/>
              <a:ea typeface="Calibri"/>
              <a:cs typeface="Calibri"/>
              <a:sym typeface="Calibri"/>
            </a:endParaRPr>
          </a:p>
        </p:txBody>
      </p:sp>
      <p:sp>
        <p:nvSpPr>
          <p:cNvPr id="16" name="Google Shape;100;p2">
            <a:extLst>
              <a:ext uri="{FF2B5EF4-FFF2-40B4-BE49-F238E27FC236}">
                <a16:creationId xmlns:a16="http://schemas.microsoft.com/office/drawing/2014/main" id="{B9EE00B2-0CC2-C3B7-5542-AABD1C23A7BD}"/>
              </a:ext>
            </a:extLst>
          </p:cNvPr>
          <p:cNvSpPr/>
          <p:nvPr userDrawn="1"/>
        </p:nvSpPr>
        <p:spPr>
          <a:xfrm rot="10800000">
            <a:off x="9628907" y="0"/>
            <a:ext cx="2563093" cy="106680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01;p2">
            <a:extLst>
              <a:ext uri="{FF2B5EF4-FFF2-40B4-BE49-F238E27FC236}">
                <a16:creationId xmlns:a16="http://schemas.microsoft.com/office/drawing/2014/main" id="{72D73E4D-6725-160B-FCAD-85479F51D4BD}"/>
              </a:ext>
            </a:extLst>
          </p:cNvPr>
          <p:cNvSpPr/>
          <p:nvPr userDrawn="1"/>
        </p:nvSpPr>
        <p:spPr>
          <a:xfrm rot="-5400000">
            <a:off x="10868739" y="723362"/>
            <a:ext cx="1605759" cy="1040763"/>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02;p2">
            <a:extLst>
              <a:ext uri="{FF2B5EF4-FFF2-40B4-BE49-F238E27FC236}">
                <a16:creationId xmlns:a16="http://schemas.microsoft.com/office/drawing/2014/main" id="{52A60E63-D915-7BBC-225C-CFC0EE962763}"/>
              </a:ext>
            </a:extLst>
          </p:cNvPr>
          <p:cNvSpPr/>
          <p:nvPr userDrawn="1"/>
        </p:nvSpPr>
        <p:spPr>
          <a:xfrm rot="-5400000">
            <a:off x="10227911" y="4893911"/>
            <a:ext cx="2561419" cy="1366756"/>
          </a:xfrm>
          <a:prstGeom prst="triangle">
            <a:avLst>
              <a:gd name="adj" fmla="val 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03;p2">
            <a:extLst>
              <a:ext uri="{FF2B5EF4-FFF2-40B4-BE49-F238E27FC236}">
                <a16:creationId xmlns:a16="http://schemas.microsoft.com/office/drawing/2014/main" id="{EE0924E6-A09A-5D12-4E39-68354885E48E}"/>
              </a:ext>
            </a:extLst>
          </p:cNvPr>
          <p:cNvSpPr/>
          <p:nvPr userDrawn="1"/>
        </p:nvSpPr>
        <p:spPr>
          <a:xfrm rot="-5400000">
            <a:off x="1595566" y="916991"/>
            <a:ext cx="789709" cy="415636"/>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 name="Kép 19" descr="A képen Grafika látható&#10;&#10;Automatikusan generált leírás">
            <a:extLst>
              <a:ext uri="{FF2B5EF4-FFF2-40B4-BE49-F238E27FC236}">
                <a16:creationId xmlns:a16="http://schemas.microsoft.com/office/drawing/2014/main" id="{1E150804-01DB-F092-BE2F-E882DBA868DC}"/>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
        <p:nvSpPr>
          <p:cNvPr id="21" name="Dátum helye 3">
            <a:extLst>
              <a:ext uri="{FF2B5EF4-FFF2-40B4-BE49-F238E27FC236}">
                <a16:creationId xmlns:a16="http://schemas.microsoft.com/office/drawing/2014/main" id="{CF8FE16A-E046-FFA2-5C39-8B04A600027C}"/>
              </a:ext>
            </a:extLst>
          </p:cNvPr>
          <p:cNvSpPr txBox="1">
            <a:spLocks/>
          </p:cNvSpPr>
          <p:nvPr userDrawn="1"/>
        </p:nvSpPr>
        <p:spPr>
          <a:xfrm>
            <a:off x="355887" y="6356349"/>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spTree>
    <p:extLst>
      <p:ext uri="{BB962C8B-B14F-4D97-AF65-F5344CB8AC3E}">
        <p14:creationId xmlns:p14="http://schemas.microsoft.com/office/powerpoint/2010/main" val="137628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D8CE2F-84EE-9A37-9CE5-C4DAEE2DA407}"/>
              </a:ext>
            </a:extLst>
          </p:cNvPr>
          <p:cNvSpPr>
            <a:spLocks noGrp="1"/>
          </p:cNvSpPr>
          <p:nvPr>
            <p:ph type="title"/>
          </p:nvPr>
        </p:nvSpPr>
        <p:spPr>
          <a:xfrm>
            <a:off x="2474973" y="2598677"/>
            <a:ext cx="7242054" cy="2309974"/>
          </a:xfrm>
        </p:spPr>
        <p:txBody>
          <a:bodyPr>
            <a:normAutofit/>
          </a:bodyPr>
          <a:lstStyle>
            <a:lvl1pPr algn="ctr">
              <a:defRPr lang="hu-HU" sz="32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defRPr>
            </a:lvl1pPr>
          </a:lstStyle>
          <a:p>
            <a:r>
              <a:rPr lang="hu-HU" dirty="0"/>
              <a:t>Mintacím szerkesztése</a:t>
            </a:r>
          </a:p>
        </p:txBody>
      </p:sp>
      <p:sp>
        <p:nvSpPr>
          <p:cNvPr id="6" name="Google Shape;146;p5">
            <a:extLst>
              <a:ext uri="{FF2B5EF4-FFF2-40B4-BE49-F238E27FC236}">
                <a16:creationId xmlns:a16="http://schemas.microsoft.com/office/drawing/2014/main" id="{EC90E1F7-0D94-1068-E4A4-D9BB6E016B1C}"/>
              </a:ext>
            </a:extLst>
          </p:cNvPr>
          <p:cNvSpPr/>
          <p:nvPr userDrawn="1"/>
        </p:nvSpPr>
        <p:spPr>
          <a:xfrm rot="10800000">
            <a:off x="9717027" y="0"/>
            <a:ext cx="2474973" cy="1565563"/>
          </a:xfrm>
          <a:prstGeom prst="triangle">
            <a:avLst>
              <a:gd name="adj" fmla="val 7071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147;p5">
            <a:extLst>
              <a:ext uri="{FF2B5EF4-FFF2-40B4-BE49-F238E27FC236}">
                <a16:creationId xmlns:a16="http://schemas.microsoft.com/office/drawing/2014/main" id="{06116253-8D5F-BFC6-1CB4-B7CFC1F17314}"/>
              </a:ext>
            </a:extLst>
          </p:cNvPr>
          <p:cNvSpPr/>
          <p:nvPr userDrawn="1"/>
        </p:nvSpPr>
        <p:spPr>
          <a:xfrm rot="-5400000">
            <a:off x="10171732" y="1104033"/>
            <a:ext cx="2474973" cy="1565563"/>
          </a:xfrm>
          <a:prstGeom prst="triangle">
            <a:avLst>
              <a:gd name="adj" fmla="val 4944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48;p5">
            <a:extLst>
              <a:ext uri="{FF2B5EF4-FFF2-40B4-BE49-F238E27FC236}">
                <a16:creationId xmlns:a16="http://schemas.microsoft.com/office/drawing/2014/main" id="{6A3E2A41-2A0F-74CD-A839-2472EE6AD42C}"/>
              </a:ext>
            </a:extLst>
          </p:cNvPr>
          <p:cNvSpPr/>
          <p:nvPr userDrawn="1"/>
        </p:nvSpPr>
        <p:spPr>
          <a:xfrm rot="5400000">
            <a:off x="-454705" y="4250817"/>
            <a:ext cx="2474973" cy="1565563"/>
          </a:xfrm>
          <a:prstGeom prst="triangle">
            <a:avLst>
              <a:gd name="adj" fmla="val 4944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49;p5">
            <a:extLst>
              <a:ext uri="{FF2B5EF4-FFF2-40B4-BE49-F238E27FC236}">
                <a16:creationId xmlns:a16="http://schemas.microsoft.com/office/drawing/2014/main" id="{7D5F6D63-C4D2-1B8E-A1AA-5431E45D0855}"/>
              </a:ext>
            </a:extLst>
          </p:cNvPr>
          <p:cNvSpPr/>
          <p:nvPr userDrawn="1"/>
        </p:nvSpPr>
        <p:spPr>
          <a:xfrm>
            <a:off x="0" y="5292437"/>
            <a:ext cx="2474973" cy="1565563"/>
          </a:xfrm>
          <a:prstGeom prst="triangle">
            <a:avLst>
              <a:gd name="adj" fmla="val 73511"/>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Kép 11" descr="A képen Grafika látható&#10;&#10;Automatikusan generált leírás">
            <a:extLst>
              <a:ext uri="{FF2B5EF4-FFF2-40B4-BE49-F238E27FC236}">
                <a16:creationId xmlns:a16="http://schemas.microsoft.com/office/drawing/2014/main" id="{1CA08E0A-D99D-6777-23F5-83DCB29680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83" t="25960" r="5006" b="21856"/>
          <a:stretch/>
        </p:blipFill>
        <p:spPr>
          <a:xfrm>
            <a:off x="2209800" y="233691"/>
            <a:ext cx="6943726" cy="1981201"/>
          </a:xfrm>
          <a:prstGeom prst="rect">
            <a:avLst/>
          </a:prstGeom>
        </p:spPr>
      </p:pic>
    </p:spTree>
    <p:extLst>
      <p:ext uri="{BB962C8B-B14F-4D97-AF65-F5344CB8AC3E}">
        <p14:creationId xmlns:p14="http://schemas.microsoft.com/office/powerpoint/2010/main" val="2876258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1_Ür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
        <p:nvSpPr>
          <p:cNvPr id="2" name="Footer Placeholder 7">
            <a:extLst>
              <a:ext uri="{FF2B5EF4-FFF2-40B4-BE49-F238E27FC236}">
                <a16:creationId xmlns:a16="http://schemas.microsoft.com/office/drawing/2014/main" id="{D394B0F6-781B-744D-F759-035FB1FDAE0E}"/>
              </a:ext>
            </a:extLst>
          </p:cNvPr>
          <p:cNvSpPr>
            <a:spLocks noGrp="1"/>
          </p:cNvSpPr>
          <p:nvPr>
            <p:ph type="ftr" sz="quarter" idx="11"/>
          </p:nvPr>
        </p:nvSpPr>
        <p:spPr>
          <a:xfrm>
            <a:off x="252919" y="6356350"/>
            <a:ext cx="5911517" cy="365125"/>
          </a:xfrm>
          <a:prstGeom prst="rect">
            <a:avLst/>
          </a:prstGeom>
        </p:spPr>
        <p:txBody>
          <a:bodyPr/>
          <a:lstStyle/>
          <a:p>
            <a:r>
              <a:rPr lang="hu-HU"/>
              <a:t>2021-1-HU01-KA220-ADU-000033719</a:t>
            </a:r>
            <a:endParaRPr lang="en-US"/>
          </a:p>
        </p:txBody>
      </p:sp>
    </p:spTree>
    <p:extLst>
      <p:ext uri="{BB962C8B-B14F-4D97-AF65-F5344CB8AC3E}">
        <p14:creationId xmlns:p14="http://schemas.microsoft.com/office/powerpoint/2010/main" val="885998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userDrawn="1">
  <p:cSld name="OBJECT">
    <p:spTree>
      <p:nvGrpSpPr>
        <p:cNvPr id="1" name="Shape 11"/>
        <p:cNvGrpSpPr/>
        <p:nvPr/>
      </p:nvGrpSpPr>
      <p:grpSpPr>
        <a:xfrm>
          <a:off x="0" y="0"/>
          <a:ext cx="0" cy="0"/>
          <a:chOff x="0" y="0"/>
          <a:chExt cx="0" cy="0"/>
        </a:xfrm>
      </p:grpSpPr>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
        <p:nvSpPr>
          <p:cNvPr id="21" name="Google Shape;137;p4">
            <a:extLst>
              <a:ext uri="{FF2B5EF4-FFF2-40B4-BE49-F238E27FC236}">
                <a16:creationId xmlns:a16="http://schemas.microsoft.com/office/drawing/2014/main" id="{D350ECD5-53E3-36D5-A365-8CC8A6971682}"/>
              </a:ext>
            </a:extLst>
          </p:cNvPr>
          <p:cNvSpPr/>
          <p:nvPr userDrawn="1"/>
        </p:nvSpPr>
        <p:spPr>
          <a:xfrm>
            <a:off x="8208809" y="4123752"/>
            <a:ext cx="3664529"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136;p4">
            <a:extLst>
              <a:ext uri="{FF2B5EF4-FFF2-40B4-BE49-F238E27FC236}">
                <a16:creationId xmlns:a16="http://schemas.microsoft.com/office/drawing/2014/main" id="{409DDF8F-54A7-00DC-A84B-F01D2D10FBD0}"/>
              </a:ext>
            </a:extLst>
          </p:cNvPr>
          <p:cNvSpPr/>
          <p:nvPr userDrawn="1"/>
        </p:nvSpPr>
        <p:spPr>
          <a:xfrm rot="-5400000">
            <a:off x="8042564" y="2362199"/>
            <a:ext cx="6165273" cy="213360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138;p4">
            <a:extLst>
              <a:ext uri="{FF2B5EF4-FFF2-40B4-BE49-F238E27FC236}">
                <a16:creationId xmlns:a16="http://schemas.microsoft.com/office/drawing/2014/main" id="{8BFA8D04-30A0-6B3F-3441-BD8CAC0010E3}"/>
              </a:ext>
            </a:extLst>
          </p:cNvPr>
          <p:cNvSpPr/>
          <p:nvPr userDrawn="1"/>
        </p:nvSpPr>
        <p:spPr>
          <a:xfrm rot="10800000">
            <a:off x="8271158" y="1382"/>
            <a:ext cx="3539833"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10;p6">
            <a:extLst>
              <a:ext uri="{FF2B5EF4-FFF2-40B4-BE49-F238E27FC236}">
                <a16:creationId xmlns:a16="http://schemas.microsoft.com/office/drawing/2014/main" id="{C7DF9CFF-0AF2-E0FA-79AB-BF9460220139}"/>
              </a:ext>
            </a:extLst>
          </p:cNvPr>
          <p:cNvSpPr txBox="1">
            <a:spLocks/>
          </p:cNvSpPr>
          <p:nvPr userDrawn="1"/>
        </p:nvSpPr>
        <p:spPr>
          <a:xfrm>
            <a:off x="0" y="6492874"/>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s-ES" sz="2800" smtClean="0">
                <a:solidFill>
                  <a:srgbClr val="354F74"/>
                </a:solidFill>
              </a:rPr>
              <a:pPr algn="l"/>
              <a:t>‹#›</a:t>
            </a:fld>
            <a:endParaRPr lang="es-ES" sz="2800" dirty="0">
              <a:solidFill>
                <a:srgbClr val="354F74"/>
              </a:solidFill>
            </a:endParaRPr>
          </a:p>
        </p:txBody>
      </p:sp>
      <p:sp>
        <p:nvSpPr>
          <p:cNvPr id="27" name="Google Shape;7;p6">
            <a:extLst>
              <a:ext uri="{FF2B5EF4-FFF2-40B4-BE49-F238E27FC236}">
                <a16:creationId xmlns:a16="http://schemas.microsoft.com/office/drawing/2014/main" id="{13D1D951-57A2-12B2-1BB0-DBA341654D3A}"/>
              </a:ext>
            </a:extLst>
          </p:cNvPr>
          <p:cNvSpPr txBox="1">
            <a:spLocks noGrp="1"/>
          </p:cNvSpPr>
          <p:nvPr>
            <p:ph idx="1" hasCustomPrompt="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5080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hu-HU" dirty="0"/>
              <a:t>6</a:t>
            </a:r>
            <a:endParaRPr dirty="0"/>
          </a:p>
        </p:txBody>
      </p:sp>
      <p:sp>
        <p:nvSpPr>
          <p:cNvPr id="28" name="Google Shape;6;p6">
            <a:extLst>
              <a:ext uri="{FF2B5EF4-FFF2-40B4-BE49-F238E27FC236}">
                <a16:creationId xmlns:a16="http://schemas.microsoft.com/office/drawing/2014/main" id="{48E4D745-FC57-755D-DA32-0DECF8205E81}"/>
              </a:ext>
            </a:extLst>
          </p:cNvPr>
          <p:cNvSpPr txBox="1">
            <a:spLocks noGrp="1"/>
          </p:cNvSpPr>
          <p:nvPr>
            <p:ph type="title" hasCustomPrompt="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000" b="0" i="0" u="none" strike="noStrike" cap="none">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hu-HU" dirty="0"/>
              <a:t>5</a:t>
            </a:r>
            <a:endParaRPr dirty="0"/>
          </a:p>
        </p:txBody>
      </p:sp>
      <p:pic>
        <p:nvPicPr>
          <p:cNvPr id="30" name="Kép 29" descr="A képen Grafika látható&#10;&#10;Automatikusan generált leírás">
            <a:extLst>
              <a:ext uri="{FF2B5EF4-FFF2-40B4-BE49-F238E27FC236}">
                <a16:creationId xmlns:a16="http://schemas.microsoft.com/office/drawing/2014/main" id="{54477DD6-6E97-2B91-4673-C3C3FEA6FB0C}"/>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CD727D-06D7-5F3A-258C-A669FD11D650}"/>
              </a:ext>
            </a:extLst>
          </p:cNvPr>
          <p:cNvSpPr>
            <a:spLocks noGrp="1"/>
          </p:cNvSpPr>
          <p:nvPr>
            <p:ph type="title"/>
          </p:nvPr>
        </p:nvSpPr>
        <p:spPr>
          <a:xfrm>
            <a:off x="839788" y="-1555"/>
            <a:ext cx="10141230" cy="962025"/>
          </a:xfrm>
        </p:spPr>
        <p:txBody>
          <a:bodyPr anchor="b"/>
          <a:lstStyle>
            <a:lvl1pPr>
              <a:defRPr lang="hu-HU" sz="4000" b="0" i="0" u="none" strike="noStrike" cap="none" smtClean="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8AEC61B8-E550-251A-B77A-944228280287}"/>
              </a:ext>
            </a:extLst>
          </p:cNvPr>
          <p:cNvSpPr>
            <a:spLocks noGrp="1"/>
          </p:cNvSpPr>
          <p:nvPr>
            <p:ph idx="1"/>
          </p:nvPr>
        </p:nvSpPr>
        <p:spPr>
          <a:xfrm>
            <a:off x="2709863" y="4151700"/>
            <a:ext cx="6772274" cy="1870075"/>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hu-HU" dirty="0"/>
          </a:p>
        </p:txBody>
      </p:sp>
      <p:sp>
        <p:nvSpPr>
          <p:cNvPr id="4" name="Szöveg helye 3">
            <a:extLst>
              <a:ext uri="{FF2B5EF4-FFF2-40B4-BE49-F238E27FC236}">
                <a16:creationId xmlns:a16="http://schemas.microsoft.com/office/drawing/2014/main" id="{C7853A52-08CB-F7AC-894E-D2D67B8E7BC1}"/>
              </a:ext>
            </a:extLst>
          </p:cNvPr>
          <p:cNvSpPr>
            <a:spLocks noGrp="1"/>
          </p:cNvSpPr>
          <p:nvPr>
            <p:ph type="body" sz="half" idx="2"/>
          </p:nvPr>
        </p:nvSpPr>
        <p:spPr>
          <a:xfrm>
            <a:off x="839788" y="1776136"/>
            <a:ext cx="10141230" cy="2151339"/>
          </a:xfrm>
        </p:spPr>
        <p:txBody>
          <a:bodyPr>
            <a:normAutofit/>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8" name="Dátum helye 3">
            <a:extLst>
              <a:ext uri="{FF2B5EF4-FFF2-40B4-BE49-F238E27FC236}">
                <a16:creationId xmlns:a16="http://schemas.microsoft.com/office/drawing/2014/main" id="{8F43F82B-1D53-E897-2AFF-F6F9A73ABCFD}"/>
              </a:ext>
            </a:extLst>
          </p:cNvPr>
          <p:cNvSpPr txBox="1">
            <a:spLocks/>
          </p:cNvSpPr>
          <p:nvPr userDrawn="1"/>
        </p:nvSpPr>
        <p:spPr>
          <a:xfrm>
            <a:off x="171628"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z="1200" smtClean="0">
                <a:solidFill>
                  <a:srgbClr val="354F74"/>
                </a:solidFill>
              </a:rPr>
              <a:pPr/>
              <a:t>‹#›</a:t>
            </a:fld>
            <a:endParaRPr lang="es-ES" sz="1200" dirty="0">
              <a:solidFill>
                <a:srgbClr val="354F74"/>
              </a:solidFill>
            </a:endParaRPr>
          </a:p>
        </p:txBody>
      </p:sp>
      <p:pic>
        <p:nvPicPr>
          <p:cNvPr id="9" name="Kép 8" descr="A képen Grafika látható&#10;&#10;Automatikusan generált leírás">
            <a:extLst>
              <a:ext uri="{FF2B5EF4-FFF2-40B4-BE49-F238E27FC236}">
                <a16:creationId xmlns:a16="http://schemas.microsoft.com/office/drawing/2014/main" id="{034BE2F1-7609-2723-61C1-0AC878270363}"/>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
        <p:nvSpPr>
          <p:cNvPr id="10" name="Google Shape;123;p3">
            <a:extLst>
              <a:ext uri="{FF2B5EF4-FFF2-40B4-BE49-F238E27FC236}">
                <a16:creationId xmlns:a16="http://schemas.microsoft.com/office/drawing/2014/main" id="{D471FBF0-B845-5B9C-B4E9-49D037A0D05A}"/>
              </a:ext>
            </a:extLst>
          </p:cNvPr>
          <p:cNvSpPr/>
          <p:nvPr userDrawn="1"/>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15;p3">
            <a:extLst>
              <a:ext uri="{FF2B5EF4-FFF2-40B4-BE49-F238E27FC236}">
                <a16:creationId xmlns:a16="http://schemas.microsoft.com/office/drawing/2014/main" id="{F5E9E726-78B5-4DFE-DF66-21DACE2FE86C}"/>
              </a:ext>
            </a:extLst>
          </p:cNvPr>
          <p:cNvSpPr>
            <a:spLocks noChangeAspect="1"/>
          </p:cNvSpPr>
          <p:nvPr userDrawn="1"/>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18;p3">
            <a:extLst>
              <a:ext uri="{FF2B5EF4-FFF2-40B4-BE49-F238E27FC236}">
                <a16:creationId xmlns:a16="http://schemas.microsoft.com/office/drawing/2014/main" id="{5E74EB85-014B-7AD5-EBA1-DA7C2A041860}"/>
              </a:ext>
            </a:extLst>
          </p:cNvPr>
          <p:cNvSpPr>
            <a:spLocks noChangeAspect="1"/>
          </p:cNvSpPr>
          <p:nvPr userDrawn="1"/>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24;p3">
            <a:extLst>
              <a:ext uri="{FF2B5EF4-FFF2-40B4-BE49-F238E27FC236}">
                <a16:creationId xmlns:a16="http://schemas.microsoft.com/office/drawing/2014/main" id="{579A16A1-2D58-A6CA-C965-0294D645702D}"/>
              </a:ext>
            </a:extLst>
          </p:cNvPr>
          <p:cNvSpPr/>
          <p:nvPr userDrawn="1"/>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3783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ímdia">
    <p:bg>
      <p:bgPr>
        <a:solidFill>
          <a:srgbClr val="344F74"/>
        </a:solid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02EBBAD9-C116-735E-805E-CBF8BE37AFA8}"/>
              </a:ext>
            </a:extLst>
          </p:cNvPr>
          <p:cNvSpPr>
            <a:spLocks noGrp="1"/>
          </p:cNvSpPr>
          <p:nvPr>
            <p:ph type="subTitle" idx="1"/>
          </p:nvPr>
        </p:nvSpPr>
        <p:spPr>
          <a:xfrm>
            <a:off x="2178235" y="3606254"/>
            <a:ext cx="8141835" cy="1655762"/>
          </a:xfrm>
        </p:spPr>
        <p:txBody>
          <a:bodyPr/>
          <a:lstStyle>
            <a:lvl1pPr marL="0" indent="0" algn="l">
              <a:buNone/>
              <a:defRPr lang="hu-HU" sz="18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6" name="Dia számának helye 5">
            <a:extLst>
              <a:ext uri="{FF2B5EF4-FFF2-40B4-BE49-F238E27FC236}">
                <a16:creationId xmlns:a16="http://schemas.microsoft.com/office/drawing/2014/main" id="{E3516A14-F86F-D6BA-F1EB-F804D5E50F65}"/>
              </a:ext>
            </a:extLst>
          </p:cNvPr>
          <p:cNvSpPr>
            <a:spLocks noGrp="1"/>
          </p:cNvSpPr>
          <p:nvPr>
            <p:ph type="sldNum" sz="quarter" idx="12"/>
          </p:nvPr>
        </p:nvSpPr>
        <p:spPr/>
        <p:txBody>
          <a:bodyPr/>
          <a:lstStyle/>
          <a:p>
            <a:fld id="{B7400DD8-649D-448C-BF46-3338A8850BBA}" type="slidenum">
              <a:rPr lang="hu-HU" smtClean="0"/>
              <a:t>‹#›</a:t>
            </a:fld>
            <a:endParaRPr lang="hu-HU"/>
          </a:p>
        </p:txBody>
      </p:sp>
      <p:sp>
        <p:nvSpPr>
          <p:cNvPr id="7" name="Google Shape;22;p8">
            <a:extLst>
              <a:ext uri="{FF2B5EF4-FFF2-40B4-BE49-F238E27FC236}">
                <a16:creationId xmlns:a16="http://schemas.microsoft.com/office/drawing/2014/main" id="{68501E47-BE66-B4F0-425A-29A5794BBDEB}"/>
              </a:ext>
            </a:extLst>
          </p:cNvPr>
          <p:cNvSpPr txBox="1">
            <a:spLocks/>
          </p:cNvSpPr>
          <p:nvPr userDrawn="1"/>
        </p:nvSpPr>
        <p:spPr>
          <a:xfrm>
            <a:off x="86106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hu-HU"/>
            </a:defPPr>
            <a:lvl1pPr marL="0" lvl="0" indent="0" algn="r" defTabSz="914400" rtl="0" eaLnBrk="1" latinLnBrk="0" hangingPunct="1">
              <a:spcBef>
                <a:spcPts val="0"/>
              </a:spcBef>
              <a:buNone/>
              <a:defRPr sz="1200" kern="1200">
                <a:solidFill>
                  <a:schemeClr val="tx1">
                    <a:tint val="75000"/>
                  </a:schemeClr>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fld id="{00000000-1234-1234-1234-123412341234}" type="slidenum">
              <a:rPr lang="es-ES" smtClean="0"/>
              <a:pPr/>
              <a:t>‹#›</a:t>
            </a:fld>
            <a:endParaRPr lang="es-ES"/>
          </a:p>
        </p:txBody>
      </p:sp>
      <p:sp>
        <p:nvSpPr>
          <p:cNvPr id="8" name="Google Shape;16;p7">
            <a:extLst>
              <a:ext uri="{FF2B5EF4-FFF2-40B4-BE49-F238E27FC236}">
                <a16:creationId xmlns:a16="http://schemas.microsoft.com/office/drawing/2014/main" id="{E8658A83-2BD5-5AED-9C62-AAA868DB5550}"/>
              </a:ext>
            </a:extLst>
          </p:cNvPr>
          <p:cNvSpPr txBox="1">
            <a:spLocks/>
          </p:cNvSpPr>
          <p:nvPr userDrawn="1"/>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a:t>
            </a:fld>
            <a:endParaRPr lang="es-ES"/>
          </a:p>
        </p:txBody>
      </p:sp>
      <p:sp>
        <p:nvSpPr>
          <p:cNvPr id="9" name="Google Shape;84;p1">
            <a:extLst>
              <a:ext uri="{FF2B5EF4-FFF2-40B4-BE49-F238E27FC236}">
                <a16:creationId xmlns:a16="http://schemas.microsoft.com/office/drawing/2014/main" id="{6562CB0F-9095-C31F-1E57-561D77F6C2E8}"/>
              </a:ext>
            </a:extLst>
          </p:cNvPr>
          <p:cNvSpPr/>
          <p:nvPr userDrawn="1"/>
        </p:nvSpPr>
        <p:spPr>
          <a:xfrm rot="-5400000">
            <a:off x="4689767" y="-644239"/>
            <a:ext cx="6857998" cy="8146475"/>
          </a:xfrm>
          <a:prstGeom prst="triangle">
            <a:avLst>
              <a:gd name="adj" fmla="val 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03F13D6A-76D7-43C4-42EB-DBA463695999}"/>
              </a:ext>
            </a:extLst>
          </p:cNvPr>
          <p:cNvSpPr/>
          <p:nvPr userDrawn="1"/>
        </p:nvSpPr>
        <p:spPr>
          <a:xfrm rot="5400000">
            <a:off x="-110837" y="2854034"/>
            <a:ext cx="4114800" cy="3893127"/>
          </a:xfrm>
          <a:prstGeom prst="triangle">
            <a:avLst>
              <a:gd name="adj" fmla="val 99832"/>
            </a:avLst>
          </a:prstGeom>
          <a:solidFill>
            <a:schemeClr val="bg1"/>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87;p1">
            <a:extLst>
              <a:ext uri="{FF2B5EF4-FFF2-40B4-BE49-F238E27FC236}">
                <a16:creationId xmlns:a16="http://schemas.microsoft.com/office/drawing/2014/main" id="{5D60B5DC-8EF4-C2D4-A0FA-0EAB3CA3BE5D}"/>
              </a:ext>
            </a:extLst>
          </p:cNvPr>
          <p:cNvSpPr txBox="1"/>
          <p:nvPr userDrawn="1"/>
        </p:nvSpPr>
        <p:spPr>
          <a:xfrm>
            <a:off x="155581" y="5650046"/>
            <a:ext cx="240074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dirty="0">
                <a:solidFill>
                  <a:srgbClr val="E89F56"/>
                </a:solidFill>
                <a:latin typeface="Tahoma" panose="020B0604030504040204" pitchFamily="34" charset="0"/>
                <a:ea typeface="Tahoma" panose="020B0604030504040204" pitchFamily="34" charset="0"/>
                <a:cs typeface="Tahoma" panose="020B0604030504040204" pitchFamily="34" charset="0"/>
                <a:sym typeface="Calibri"/>
                <a:hlinkClick r:id="rId2">
                  <a:extLst>
                    <a:ext uri="{A12FA001-AC4F-418D-AE19-62706E023703}">
                      <ahyp:hlinkClr xmlns:ahyp="http://schemas.microsoft.com/office/drawing/2018/hyperlinkcolor" val="tx"/>
                    </a:ext>
                  </a:extLst>
                </a:hlinkClick>
              </a:rPr>
              <a:t>https://changers2.eu/</a:t>
            </a:r>
            <a:r>
              <a:rPr lang="hu-HU" dirty="0">
                <a:solidFill>
                  <a:srgbClr val="E89F56"/>
                </a:solidFill>
                <a:latin typeface="Tahoma" panose="020B0604030504040204" pitchFamily="34" charset="0"/>
                <a:ea typeface="Tahoma" panose="020B0604030504040204" pitchFamily="34" charset="0"/>
                <a:cs typeface="Tahoma" panose="020B0604030504040204" pitchFamily="34" charset="0"/>
                <a:sym typeface="Calibri"/>
              </a:rPr>
              <a:t> </a:t>
            </a:r>
            <a:endParaRPr sz="1100" dirty="0">
              <a:solidFill>
                <a:srgbClr val="E89F5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Kép 12" descr="A képen Betűtípus, embléma, Grafika, képernyőkép látható&#10;&#10;Automatikusan generált leírás">
            <a:extLst>
              <a:ext uri="{FF2B5EF4-FFF2-40B4-BE49-F238E27FC236}">
                <a16:creationId xmlns:a16="http://schemas.microsoft.com/office/drawing/2014/main" id="{459F83E9-153F-5E50-F171-13691D5FC348}"/>
              </a:ext>
            </a:extLst>
          </p:cNvPr>
          <p:cNvPicPr>
            <a:picLocks noChangeAspect="1"/>
          </p:cNvPicPr>
          <p:nvPr userDrawn="1"/>
        </p:nvPicPr>
        <p:blipFill rotWithShape="1">
          <a:blip r:embed="rId3"/>
          <a:srcRect l="5439" t="25705" r="4830" b="25329"/>
          <a:stretch/>
        </p:blipFill>
        <p:spPr>
          <a:xfrm>
            <a:off x="476093" y="436847"/>
            <a:ext cx="6192578" cy="1644653"/>
          </a:xfrm>
          <a:prstGeom prst="rect">
            <a:avLst/>
          </a:prstGeom>
        </p:spPr>
      </p:pic>
      <p:sp>
        <p:nvSpPr>
          <p:cNvPr id="2" name="Cím 1">
            <a:extLst>
              <a:ext uri="{FF2B5EF4-FFF2-40B4-BE49-F238E27FC236}">
                <a16:creationId xmlns:a16="http://schemas.microsoft.com/office/drawing/2014/main" id="{5278967D-0681-9C38-1459-70F69E78230D}"/>
              </a:ext>
            </a:extLst>
          </p:cNvPr>
          <p:cNvSpPr>
            <a:spLocks noGrp="1"/>
          </p:cNvSpPr>
          <p:nvPr>
            <p:ph type="ctrTitle"/>
          </p:nvPr>
        </p:nvSpPr>
        <p:spPr>
          <a:xfrm>
            <a:off x="2173594" y="1733276"/>
            <a:ext cx="8146476" cy="1795463"/>
          </a:xfrm>
        </p:spPr>
        <p:txBody>
          <a:bodyPr anchor="ctr">
            <a:normAutofit/>
          </a:bodyPr>
          <a:lstStyle>
            <a:lvl1pPr algn="l">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hu-HU" dirty="0"/>
              <a:t>Mintacím szerkesztése</a:t>
            </a:r>
          </a:p>
        </p:txBody>
      </p:sp>
    </p:spTree>
    <p:extLst>
      <p:ext uri="{BB962C8B-B14F-4D97-AF65-F5344CB8AC3E}">
        <p14:creationId xmlns:p14="http://schemas.microsoft.com/office/powerpoint/2010/main" val="405041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119D5E-E087-8BB5-3229-46F570210547}"/>
              </a:ext>
            </a:extLst>
          </p:cNvPr>
          <p:cNvSpPr>
            <a:spLocks noGrp="1"/>
          </p:cNvSpPr>
          <p:nvPr>
            <p:ph type="title"/>
          </p:nvPr>
        </p:nvSpPr>
        <p:spPr>
          <a:xfrm>
            <a:off x="838200" y="365125"/>
            <a:ext cx="7553325" cy="1325563"/>
          </a:xfrm>
        </p:spPr>
        <p:txBody>
          <a:bodyPr>
            <a:normAutofit/>
          </a:bodyPr>
          <a:lstStyle>
            <a:lvl1pPr marR="0" algn="l" rtl="0">
              <a:lnSpc>
                <a:spcPct val="90000"/>
              </a:lnSpc>
              <a:spcBef>
                <a:spcPts val="0"/>
              </a:spcBef>
              <a:spcAft>
                <a:spcPts val="0"/>
              </a:spcAft>
              <a:buClr>
                <a:schemeClr val="dk1"/>
              </a:buClr>
              <a:buSzPts val="4400"/>
              <a:buFont typeface="Calibri"/>
              <a:buNone/>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50CCB084-AEE6-2A9B-4281-0B8B2CB3D0DC}"/>
              </a:ext>
            </a:extLst>
          </p:cNvPr>
          <p:cNvSpPr>
            <a:spLocks noGrp="1"/>
          </p:cNvSpPr>
          <p:nvPr>
            <p:ph idx="1"/>
          </p:nvPr>
        </p:nvSpPr>
        <p:spPr>
          <a:xfrm>
            <a:off x="838200" y="1825625"/>
            <a:ext cx="8143875" cy="4351338"/>
          </a:xfrm>
        </p:spPr>
        <p:txBody>
          <a:bodyPr/>
          <a:lstStyle>
            <a:lvl1pPr marL="50800" marR="0" indent="0" algn="l" rtl="0">
              <a:lnSpc>
                <a:spcPct val="90000"/>
              </a:lnSpc>
              <a:spcBef>
                <a:spcPts val="1000"/>
              </a:spcBef>
              <a:spcAft>
                <a:spcPts val="0"/>
              </a:spcAft>
              <a:buClr>
                <a:schemeClr val="dk1"/>
              </a:buClr>
              <a:buSzPts val="2800"/>
              <a:buFont typeface="Arial"/>
              <a:buNone/>
              <a:defRPr lang="hu-HU" sz="2800" b="0" i="0" u="none" strike="noStrike" cap="none"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defRPr>
            </a:lvl1pPr>
            <a:lvl2pPr>
              <a:buClr>
                <a:srgbClr val="E89F56"/>
              </a:buClr>
              <a:defRPr>
                <a:latin typeface="Tahoma" panose="020B0604030504040204" pitchFamily="34" charset="0"/>
                <a:ea typeface="Tahoma" panose="020B0604030504040204" pitchFamily="34" charset="0"/>
                <a:cs typeface="Tahoma" panose="020B0604030504040204" pitchFamily="34" charset="0"/>
              </a:defRPr>
            </a:lvl2pPr>
            <a:lvl3pPr>
              <a:buClr>
                <a:srgbClr val="E89F56"/>
              </a:buClr>
              <a:defRPr>
                <a:latin typeface="Tahoma" panose="020B0604030504040204" pitchFamily="34" charset="0"/>
                <a:ea typeface="Tahoma" panose="020B0604030504040204" pitchFamily="34" charset="0"/>
                <a:cs typeface="Tahoma" panose="020B0604030504040204" pitchFamily="34" charset="0"/>
              </a:defRPr>
            </a:lvl3pPr>
            <a:lvl4pPr>
              <a:buClr>
                <a:srgbClr val="E89F56"/>
              </a:buClr>
              <a:defRPr>
                <a:latin typeface="Tahoma" panose="020B0604030504040204" pitchFamily="34" charset="0"/>
                <a:ea typeface="Tahoma" panose="020B0604030504040204" pitchFamily="34" charset="0"/>
                <a:cs typeface="Tahoma" panose="020B0604030504040204" pitchFamily="34" charset="0"/>
              </a:defRPr>
            </a:lvl4pPr>
            <a:lvl5pPr>
              <a:buClr>
                <a:srgbClr val="E89F56"/>
              </a:buClr>
              <a:defRPr>
                <a:latin typeface="Tahoma" panose="020B0604030504040204" pitchFamily="34" charset="0"/>
                <a:ea typeface="Tahoma" panose="020B0604030504040204" pitchFamily="34" charset="0"/>
                <a:cs typeface="Tahoma" panose="020B060403050404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Google Shape;137;p4">
            <a:extLst>
              <a:ext uri="{FF2B5EF4-FFF2-40B4-BE49-F238E27FC236}">
                <a16:creationId xmlns:a16="http://schemas.microsoft.com/office/drawing/2014/main" id="{39A7ABB6-A100-C773-DD01-C4466FB0C95E}"/>
              </a:ext>
            </a:extLst>
          </p:cNvPr>
          <p:cNvSpPr/>
          <p:nvPr userDrawn="1"/>
        </p:nvSpPr>
        <p:spPr>
          <a:xfrm>
            <a:off x="8208809" y="4123752"/>
            <a:ext cx="3664529"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36;p4">
            <a:extLst>
              <a:ext uri="{FF2B5EF4-FFF2-40B4-BE49-F238E27FC236}">
                <a16:creationId xmlns:a16="http://schemas.microsoft.com/office/drawing/2014/main" id="{C444B709-33BE-8F0C-0A28-3072B2AAAB1F}"/>
              </a:ext>
            </a:extLst>
          </p:cNvPr>
          <p:cNvSpPr/>
          <p:nvPr userDrawn="1"/>
        </p:nvSpPr>
        <p:spPr>
          <a:xfrm rot="-5400000">
            <a:off x="8042564" y="2362199"/>
            <a:ext cx="6165273" cy="213360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138;p4">
            <a:extLst>
              <a:ext uri="{FF2B5EF4-FFF2-40B4-BE49-F238E27FC236}">
                <a16:creationId xmlns:a16="http://schemas.microsoft.com/office/drawing/2014/main" id="{05BD467E-8521-2912-1AE8-465DD6CA1D9A}"/>
              </a:ext>
            </a:extLst>
          </p:cNvPr>
          <p:cNvSpPr/>
          <p:nvPr userDrawn="1"/>
        </p:nvSpPr>
        <p:spPr>
          <a:xfrm rot="10800000">
            <a:off x="8271158" y="1382"/>
            <a:ext cx="3539833"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Dátum helye 3">
            <a:extLst>
              <a:ext uri="{FF2B5EF4-FFF2-40B4-BE49-F238E27FC236}">
                <a16:creationId xmlns:a16="http://schemas.microsoft.com/office/drawing/2014/main" id="{C4FE91E3-7ABF-ED26-94B7-DF285A29547B}"/>
              </a:ext>
            </a:extLst>
          </p:cNvPr>
          <p:cNvSpPr txBox="1">
            <a:spLocks/>
          </p:cNvSpPr>
          <p:nvPr userDrawn="1"/>
        </p:nvSpPr>
        <p:spPr>
          <a:xfrm>
            <a:off x="197265" y="633422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pic>
        <p:nvPicPr>
          <p:cNvPr id="6" name="Kép 5" descr="A képen Grafika látható&#10;&#10;Automatikusan generált leírás">
            <a:extLst>
              <a:ext uri="{FF2B5EF4-FFF2-40B4-BE49-F238E27FC236}">
                <a16:creationId xmlns:a16="http://schemas.microsoft.com/office/drawing/2014/main" id="{A18A83A0-2096-BE06-D45D-42A8BBE548D1}"/>
              </a:ext>
            </a:extLst>
          </p:cNvPr>
          <p:cNvPicPr>
            <a:picLocks noChangeAspect="1"/>
          </p:cNvPicPr>
          <p:nvPr userDrawn="1"/>
        </p:nvPicPr>
        <p:blipFill rotWithShape="1">
          <a:blip r:embed="rId2"/>
          <a:srcRect t="24227" b="20111"/>
          <a:stretch/>
        </p:blipFill>
        <p:spPr>
          <a:xfrm>
            <a:off x="3581400" y="6176963"/>
            <a:ext cx="2259190" cy="612000"/>
          </a:xfrm>
          <a:prstGeom prst="rect">
            <a:avLst/>
          </a:prstGeom>
        </p:spPr>
      </p:pic>
    </p:spTree>
    <p:extLst>
      <p:ext uri="{BB962C8B-B14F-4D97-AF65-F5344CB8AC3E}">
        <p14:creationId xmlns:p14="http://schemas.microsoft.com/office/powerpoint/2010/main" val="4042648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119D5E-E087-8BB5-3229-46F570210547}"/>
              </a:ext>
            </a:extLst>
          </p:cNvPr>
          <p:cNvSpPr>
            <a:spLocks noGrp="1"/>
          </p:cNvSpPr>
          <p:nvPr>
            <p:ph type="title"/>
          </p:nvPr>
        </p:nvSpPr>
        <p:spPr>
          <a:xfrm>
            <a:off x="838200" y="365125"/>
            <a:ext cx="7686675" cy="1325563"/>
          </a:xfrm>
        </p:spPr>
        <p:txBody>
          <a:bodyPr>
            <a:normAutofit/>
          </a:bodyPr>
          <a:lstStyle>
            <a:lvl1pPr marR="0" algn="l" rtl="0">
              <a:lnSpc>
                <a:spcPct val="90000"/>
              </a:lnSpc>
              <a:spcBef>
                <a:spcPts val="0"/>
              </a:spcBef>
              <a:spcAft>
                <a:spcPts val="0"/>
              </a:spcAft>
              <a:buClr>
                <a:schemeClr val="dk1"/>
              </a:buClr>
              <a:buSzPts val="4400"/>
              <a:buFont typeface="Calibri"/>
              <a:buNone/>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50CCB084-AEE6-2A9B-4281-0B8B2CB3D0DC}"/>
              </a:ext>
            </a:extLst>
          </p:cNvPr>
          <p:cNvSpPr>
            <a:spLocks noGrp="1"/>
          </p:cNvSpPr>
          <p:nvPr>
            <p:ph idx="1"/>
          </p:nvPr>
        </p:nvSpPr>
        <p:spPr>
          <a:xfrm>
            <a:off x="838200" y="1825625"/>
            <a:ext cx="8629650" cy="4351338"/>
          </a:xfrm>
        </p:spPr>
        <p:txBody>
          <a:bodyPr/>
          <a:lstStyle>
            <a:lvl1pPr marL="508000" marR="0" indent="-457200" algn="l" rtl="0">
              <a:lnSpc>
                <a:spcPct val="90000"/>
              </a:lnSpc>
              <a:spcBef>
                <a:spcPts val="1000"/>
              </a:spcBef>
              <a:spcAft>
                <a:spcPts val="0"/>
              </a:spcAft>
              <a:buClr>
                <a:srgbClr val="E89F56"/>
              </a:buClr>
              <a:buSzPts val="2800"/>
              <a:buFont typeface="Arial" panose="020B0604020202020204" pitchFamily="34" charset="0"/>
              <a:buChar char="•"/>
              <a:defRPr lang="hu-HU" sz="2800" b="0" i="0" u="none" strike="noStrike" cap="none"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defRPr>
            </a:lvl1pPr>
            <a:lvl2pPr>
              <a:buClr>
                <a:srgbClr val="E89F56"/>
              </a:buClr>
              <a:defRPr>
                <a:latin typeface="Tahoma" panose="020B0604030504040204" pitchFamily="34" charset="0"/>
                <a:ea typeface="Tahoma" panose="020B0604030504040204" pitchFamily="34" charset="0"/>
                <a:cs typeface="Tahoma" panose="020B0604030504040204" pitchFamily="34" charset="0"/>
              </a:defRPr>
            </a:lvl2pPr>
            <a:lvl3pPr>
              <a:buClr>
                <a:srgbClr val="E89F56"/>
              </a:buClr>
              <a:defRPr>
                <a:latin typeface="Tahoma" panose="020B0604030504040204" pitchFamily="34" charset="0"/>
                <a:ea typeface="Tahoma" panose="020B0604030504040204" pitchFamily="34" charset="0"/>
                <a:cs typeface="Tahoma" panose="020B0604030504040204" pitchFamily="34" charset="0"/>
              </a:defRPr>
            </a:lvl3pPr>
            <a:lvl4pPr>
              <a:buClr>
                <a:srgbClr val="E89F56"/>
              </a:buClr>
              <a:defRPr>
                <a:latin typeface="Tahoma" panose="020B0604030504040204" pitchFamily="34" charset="0"/>
                <a:ea typeface="Tahoma" panose="020B0604030504040204" pitchFamily="34" charset="0"/>
                <a:cs typeface="Tahoma" panose="020B0604030504040204" pitchFamily="34" charset="0"/>
              </a:defRPr>
            </a:lvl4pPr>
            <a:lvl5pPr>
              <a:buClr>
                <a:srgbClr val="E89F56"/>
              </a:buClr>
              <a:defRPr>
                <a:latin typeface="Tahoma" panose="020B0604030504040204" pitchFamily="34" charset="0"/>
                <a:ea typeface="Tahoma" panose="020B0604030504040204" pitchFamily="34" charset="0"/>
                <a:cs typeface="Tahoma" panose="020B060403050404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Google Shape;137;p4">
            <a:extLst>
              <a:ext uri="{FF2B5EF4-FFF2-40B4-BE49-F238E27FC236}">
                <a16:creationId xmlns:a16="http://schemas.microsoft.com/office/drawing/2014/main" id="{39A7ABB6-A100-C773-DD01-C4466FB0C95E}"/>
              </a:ext>
            </a:extLst>
          </p:cNvPr>
          <p:cNvSpPr/>
          <p:nvPr userDrawn="1"/>
        </p:nvSpPr>
        <p:spPr>
          <a:xfrm>
            <a:off x="8208809" y="4123752"/>
            <a:ext cx="3664529"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36;p4">
            <a:extLst>
              <a:ext uri="{FF2B5EF4-FFF2-40B4-BE49-F238E27FC236}">
                <a16:creationId xmlns:a16="http://schemas.microsoft.com/office/drawing/2014/main" id="{C444B709-33BE-8F0C-0A28-3072B2AAAB1F}"/>
              </a:ext>
            </a:extLst>
          </p:cNvPr>
          <p:cNvSpPr/>
          <p:nvPr userDrawn="1"/>
        </p:nvSpPr>
        <p:spPr>
          <a:xfrm rot="-5400000">
            <a:off x="8042564" y="2362199"/>
            <a:ext cx="6165273" cy="213360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138;p4">
            <a:extLst>
              <a:ext uri="{FF2B5EF4-FFF2-40B4-BE49-F238E27FC236}">
                <a16:creationId xmlns:a16="http://schemas.microsoft.com/office/drawing/2014/main" id="{05BD467E-8521-2912-1AE8-465DD6CA1D9A}"/>
              </a:ext>
            </a:extLst>
          </p:cNvPr>
          <p:cNvSpPr/>
          <p:nvPr userDrawn="1"/>
        </p:nvSpPr>
        <p:spPr>
          <a:xfrm rot="10800000">
            <a:off x="8271158" y="1382"/>
            <a:ext cx="3539833"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Dátum helye 3">
            <a:extLst>
              <a:ext uri="{FF2B5EF4-FFF2-40B4-BE49-F238E27FC236}">
                <a16:creationId xmlns:a16="http://schemas.microsoft.com/office/drawing/2014/main" id="{8D79CF1A-07F0-4106-BD38-CF422F83CBCE}"/>
              </a:ext>
            </a:extLst>
          </p:cNvPr>
          <p:cNvSpPr txBox="1">
            <a:spLocks/>
          </p:cNvSpPr>
          <p:nvPr userDrawn="1"/>
        </p:nvSpPr>
        <p:spPr>
          <a:xfrm>
            <a:off x="838200"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pic>
        <p:nvPicPr>
          <p:cNvPr id="6" name="Kép 5" descr="A képen Grafika látható&#10;&#10;Automatikusan generált leírás">
            <a:extLst>
              <a:ext uri="{FF2B5EF4-FFF2-40B4-BE49-F238E27FC236}">
                <a16:creationId xmlns:a16="http://schemas.microsoft.com/office/drawing/2014/main" id="{1DCE888B-E061-2670-A8B5-2A44750CD541}"/>
              </a:ext>
            </a:extLst>
          </p:cNvPr>
          <p:cNvPicPr>
            <a:picLocks noChangeAspect="1"/>
          </p:cNvPicPr>
          <p:nvPr userDrawn="1"/>
        </p:nvPicPr>
        <p:blipFill rotWithShape="1">
          <a:blip r:embed="rId2"/>
          <a:srcRect t="24227" b="20111"/>
          <a:stretch/>
        </p:blipFill>
        <p:spPr>
          <a:xfrm>
            <a:off x="3581400" y="6176963"/>
            <a:ext cx="2259190" cy="612000"/>
          </a:xfrm>
          <a:prstGeom prst="rect">
            <a:avLst/>
          </a:prstGeom>
        </p:spPr>
      </p:pic>
    </p:spTree>
    <p:extLst>
      <p:ext uri="{BB962C8B-B14F-4D97-AF65-F5344CB8AC3E}">
        <p14:creationId xmlns:p14="http://schemas.microsoft.com/office/powerpoint/2010/main" val="2905717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4DCB88-B9FC-B587-5BC7-F44537F9CF6A}"/>
              </a:ext>
            </a:extLst>
          </p:cNvPr>
          <p:cNvSpPr>
            <a:spLocks noGrp="1"/>
          </p:cNvSpPr>
          <p:nvPr>
            <p:ph type="title"/>
          </p:nvPr>
        </p:nvSpPr>
        <p:spPr>
          <a:xfrm>
            <a:off x="3448049" y="1432347"/>
            <a:ext cx="7944047" cy="2468248"/>
          </a:xfrm>
        </p:spPr>
        <p:txBody>
          <a:bodyPr anchor="t"/>
          <a:lstStyle>
            <a:lvl1pPr algn="l">
              <a:defRPr lang="hu-HU" sz="4800" kern="1200" dirty="0">
                <a:solidFill>
                  <a:srgbClr val="354F74"/>
                </a:solidFill>
                <a:latin typeface="Calibri"/>
                <a:ea typeface="Calibri"/>
                <a:cs typeface="Calibri"/>
              </a:defRPr>
            </a:lvl1pPr>
          </a:lstStyle>
          <a:p>
            <a:r>
              <a:rPr lang="hu-HU" dirty="0"/>
              <a:t>Mintacím szerkesztése</a:t>
            </a:r>
          </a:p>
        </p:txBody>
      </p:sp>
      <p:sp>
        <p:nvSpPr>
          <p:cNvPr id="7" name="Google Shape;108;p3">
            <a:extLst>
              <a:ext uri="{FF2B5EF4-FFF2-40B4-BE49-F238E27FC236}">
                <a16:creationId xmlns:a16="http://schemas.microsoft.com/office/drawing/2014/main" id="{FFF5ED87-706E-398B-287A-3603C05EDD0F}"/>
              </a:ext>
            </a:extLst>
          </p:cNvPr>
          <p:cNvSpPr/>
          <p:nvPr userDrawn="1"/>
        </p:nvSpPr>
        <p:spPr>
          <a:xfrm rot="5400000">
            <a:off x="-8546" y="9578"/>
            <a:ext cx="1157849" cy="1138711"/>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09;p3">
            <a:extLst>
              <a:ext uri="{FF2B5EF4-FFF2-40B4-BE49-F238E27FC236}">
                <a16:creationId xmlns:a16="http://schemas.microsoft.com/office/drawing/2014/main" id="{EC6B149D-21F4-8D0C-5931-B610039D266E}"/>
              </a:ext>
            </a:extLst>
          </p:cNvPr>
          <p:cNvSpPr/>
          <p:nvPr userDrawn="1"/>
        </p:nvSpPr>
        <p:spPr>
          <a:xfrm rot="-5400000" flipH="1">
            <a:off x="-8547" y="1238666"/>
            <a:ext cx="1157849" cy="1138709"/>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10;p3">
            <a:extLst>
              <a:ext uri="{FF2B5EF4-FFF2-40B4-BE49-F238E27FC236}">
                <a16:creationId xmlns:a16="http://schemas.microsoft.com/office/drawing/2014/main" id="{F84DA840-18E4-BECB-9B74-15BBFB22664F}"/>
              </a:ext>
            </a:extLst>
          </p:cNvPr>
          <p:cNvSpPr/>
          <p:nvPr userDrawn="1"/>
        </p:nvSpPr>
        <p:spPr>
          <a:xfrm rot="-5400000" flipH="1">
            <a:off x="-8545" y="2453908"/>
            <a:ext cx="1157848" cy="113870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111;p3">
            <a:extLst>
              <a:ext uri="{FF2B5EF4-FFF2-40B4-BE49-F238E27FC236}">
                <a16:creationId xmlns:a16="http://schemas.microsoft.com/office/drawing/2014/main" id="{CC35374C-37D9-3F35-234B-F0BC9FAC4165}"/>
              </a:ext>
            </a:extLst>
          </p:cNvPr>
          <p:cNvSpPr/>
          <p:nvPr userDrawn="1"/>
        </p:nvSpPr>
        <p:spPr>
          <a:xfrm rot="10800000">
            <a:off x="1210981" y="2464427"/>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12;p3">
            <a:extLst>
              <a:ext uri="{FF2B5EF4-FFF2-40B4-BE49-F238E27FC236}">
                <a16:creationId xmlns:a16="http://schemas.microsoft.com/office/drawing/2014/main" id="{A6AD7AA3-E806-5808-9FAA-F002CD55B194}"/>
              </a:ext>
            </a:extLst>
          </p:cNvPr>
          <p:cNvSpPr/>
          <p:nvPr userDrawn="1"/>
        </p:nvSpPr>
        <p:spPr>
          <a:xfrm rot="-5400000">
            <a:off x="632058" y="588971"/>
            <a:ext cx="2315694" cy="1157844"/>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13;p3">
            <a:extLst>
              <a:ext uri="{FF2B5EF4-FFF2-40B4-BE49-F238E27FC236}">
                <a16:creationId xmlns:a16="http://schemas.microsoft.com/office/drawing/2014/main" id="{A7FF7B78-4748-F291-625B-E99F1CEAAE1E}"/>
              </a:ext>
            </a:extLst>
          </p:cNvPr>
          <p:cNvSpPr/>
          <p:nvPr userDrawn="1"/>
        </p:nvSpPr>
        <p:spPr>
          <a:xfrm rot="10800000">
            <a:off x="2440074" y="1245374"/>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14;p3">
            <a:extLst>
              <a:ext uri="{FF2B5EF4-FFF2-40B4-BE49-F238E27FC236}">
                <a16:creationId xmlns:a16="http://schemas.microsoft.com/office/drawing/2014/main" id="{B72593A1-BE55-F274-1D68-AC5FD54067A0}"/>
              </a:ext>
            </a:extLst>
          </p:cNvPr>
          <p:cNvSpPr/>
          <p:nvPr userDrawn="1"/>
        </p:nvSpPr>
        <p:spPr>
          <a:xfrm rot="-5400000">
            <a:off x="2434793" y="-940"/>
            <a:ext cx="1196120" cy="1157845"/>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15;p3">
            <a:extLst>
              <a:ext uri="{FF2B5EF4-FFF2-40B4-BE49-F238E27FC236}">
                <a16:creationId xmlns:a16="http://schemas.microsoft.com/office/drawing/2014/main" id="{D7BAFFA5-4375-42B2-B2E3-862D84B6236B}"/>
              </a:ext>
            </a:extLst>
          </p:cNvPr>
          <p:cNvSpPr/>
          <p:nvPr userDrawn="1"/>
        </p:nvSpPr>
        <p:spPr>
          <a:xfrm rot="10800000">
            <a:off x="11137835" y="5719289"/>
            <a:ext cx="1054164" cy="1036740"/>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16;p3">
            <a:extLst>
              <a:ext uri="{FF2B5EF4-FFF2-40B4-BE49-F238E27FC236}">
                <a16:creationId xmlns:a16="http://schemas.microsoft.com/office/drawing/2014/main" id="{21A7C31B-09C5-5ADB-CDDD-CFB92AAF3B7A}"/>
              </a:ext>
            </a:extLst>
          </p:cNvPr>
          <p:cNvSpPr/>
          <p:nvPr userDrawn="1"/>
        </p:nvSpPr>
        <p:spPr>
          <a:xfrm rot="-5400000" flipH="1">
            <a:off x="10044120" y="4598191"/>
            <a:ext cx="1054164" cy="1036738"/>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17;p3">
            <a:extLst>
              <a:ext uri="{FF2B5EF4-FFF2-40B4-BE49-F238E27FC236}">
                <a16:creationId xmlns:a16="http://schemas.microsoft.com/office/drawing/2014/main" id="{33905CA0-DC2B-3785-AD42-84AF898486E1}"/>
              </a:ext>
            </a:extLst>
          </p:cNvPr>
          <p:cNvSpPr/>
          <p:nvPr userDrawn="1"/>
        </p:nvSpPr>
        <p:spPr>
          <a:xfrm rot="5400000">
            <a:off x="9462475" y="3956083"/>
            <a:ext cx="2108325" cy="105416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18;p3">
            <a:extLst>
              <a:ext uri="{FF2B5EF4-FFF2-40B4-BE49-F238E27FC236}">
                <a16:creationId xmlns:a16="http://schemas.microsoft.com/office/drawing/2014/main" id="{5E7F1FCA-6F72-F393-E7E2-AB7B96199370}"/>
              </a:ext>
            </a:extLst>
          </p:cNvPr>
          <p:cNvSpPr/>
          <p:nvPr userDrawn="1"/>
        </p:nvSpPr>
        <p:spPr>
          <a:xfrm rot="-5400000">
            <a:off x="11141765" y="4584334"/>
            <a:ext cx="1054161" cy="103673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19;p3">
            <a:extLst>
              <a:ext uri="{FF2B5EF4-FFF2-40B4-BE49-F238E27FC236}">
                <a16:creationId xmlns:a16="http://schemas.microsoft.com/office/drawing/2014/main" id="{56D213FC-3FAB-6B79-BD76-3B2854A639EB}"/>
              </a:ext>
            </a:extLst>
          </p:cNvPr>
          <p:cNvSpPr/>
          <p:nvPr userDrawn="1"/>
        </p:nvSpPr>
        <p:spPr>
          <a:xfrm rot="5400000">
            <a:off x="8819067" y="4565999"/>
            <a:ext cx="1089010" cy="1054162"/>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20;p3">
            <a:extLst>
              <a:ext uri="{FF2B5EF4-FFF2-40B4-BE49-F238E27FC236}">
                <a16:creationId xmlns:a16="http://schemas.microsoft.com/office/drawing/2014/main" id="{55C76288-5C12-C0CE-8429-805C6CCCB223}"/>
              </a:ext>
            </a:extLst>
          </p:cNvPr>
          <p:cNvSpPr/>
          <p:nvPr userDrawn="1"/>
        </p:nvSpPr>
        <p:spPr>
          <a:xfrm>
            <a:off x="8939748" y="5733470"/>
            <a:ext cx="2103970" cy="103192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121;p3">
            <a:extLst>
              <a:ext uri="{FF2B5EF4-FFF2-40B4-BE49-F238E27FC236}">
                <a16:creationId xmlns:a16="http://schemas.microsoft.com/office/drawing/2014/main" id="{61914E2C-990C-ED99-6FA4-70787B0916B3}"/>
              </a:ext>
            </a:extLst>
          </p:cNvPr>
          <p:cNvSpPr/>
          <p:nvPr userDrawn="1"/>
        </p:nvSpPr>
        <p:spPr>
          <a:xfrm rot="-5400000">
            <a:off x="6998479" y="5012344"/>
            <a:ext cx="2143171" cy="135418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122;p3">
            <a:extLst>
              <a:ext uri="{FF2B5EF4-FFF2-40B4-BE49-F238E27FC236}">
                <a16:creationId xmlns:a16="http://schemas.microsoft.com/office/drawing/2014/main" id="{9EC555DB-CF68-9919-FF84-3424CEC2F5F7}"/>
              </a:ext>
            </a:extLst>
          </p:cNvPr>
          <p:cNvSpPr/>
          <p:nvPr userDrawn="1"/>
        </p:nvSpPr>
        <p:spPr>
          <a:xfrm rot="-8025446">
            <a:off x="9040527" y="4173305"/>
            <a:ext cx="773025" cy="731360"/>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123;p3">
            <a:extLst>
              <a:ext uri="{FF2B5EF4-FFF2-40B4-BE49-F238E27FC236}">
                <a16:creationId xmlns:a16="http://schemas.microsoft.com/office/drawing/2014/main" id="{267A8221-03C7-FFC9-1A18-414C4CB7EFC6}"/>
              </a:ext>
            </a:extLst>
          </p:cNvPr>
          <p:cNvSpPr/>
          <p:nvPr userDrawn="1"/>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124;p3">
            <a:extLst>
              <a:ext uri="{FF2B5EF4-FFF2-40B4-BE49-F238E27FC236}">
                <a16:creationId xmlns:a16="http://schemas.microsoft.com/office/drawing/2014/main" id="{6C3DF5F3-C370-C022-911E-4CE90E1359BF}"/>
              </a:ext>
            </a:extLst>
          </p:cNvPr>
          <p:cNvSpPr/>
          <p:nvPr userDrawn="1"/>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125;p3">
            <a:extLst>
              <a:ext uri="{FF2B5EF4-FFF2-40B4-BE49-F238E27FC236}">
                <a16:creationId xmlns:a16="http://schemas.microsoft.com/office/drawing/2014/main" id="{1A8C0854-AF10-CE1B-60F7-DDA062AF6311}"/>
              </a:ext>
            </a:extLst>
          </p:cNvPr>
          <p:cNvSpPr/>
          <p:nvPr userDrawn="1"/>
        </p:nvSpPr>
        <p:spPr>
          <a:xfrm>
            <a:off x="557843" y="6236571"/>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126;p3">
            <a:extLst>
              <a:ext uri="{FF2B5EF4-FFF2-40B4-BE49-F238E27FC236}">
                <a16:creationId xmlns:a16="http://schemas.microsoft.com/office/drawing/2014/main" id="{CF0B7A8E-2B7F-9840-9340-84DD37427A49}"/>
              </a:ext>
            </a:extLst>
          </p:cNvPr>
          <p:cNvSpPr/>
          <p:nvPr userDrawn="1"/>
        </p:nvSpPr>
        <p:spPr>
          <a:xfrm rot="10800000">
            <a:off x="136570" y="6236571"/>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Kép 3" descr="A képen Grafika látható&#10;&#10;Automatikusan generált leírás">
            <a:extLst>
              <a:ext uri="{FF2B5EF4-FFF2-40B4-BE49-F238E27FC236}">
                <a16:creationId xmlns:a16="http://schemas.microsoft.com/office/drawing/2014/main" id="{165C3732-3830-27A8-9CFA-D540361F5F66}"/>
              </a:ext>
            </a:extLst>
          </p:cNvPr>
          <p:cNvPicPr>
            <a:picLocks noChangeAspect="1"/>
          </p:cNvPicPr>
          <p:nvPr userDrawn="1"/>
        </p:nvPicPr>
        <p:blipFill rotWithShape="1">
          <a:blip r:embed="rId2"/>
          <a:srcRect t="24227" b="20111"/>
          <a:stretch/>
        </p:blipFill>
        <p:spPr>
          <a:xfrm>
            <a:off x="3252253" y="6249434"/>
            <a:ext cx="2259190" cy="612000"/>
          </a:xfrm>
          <a:prstGeom prst="rect">
            <a:avLst/>
          </a:prstGeom>
        </p:spPr>
      </p:pic>
      <p:sp>
        <p:nvSpPr>
          <p:cNvPr id="5" name="Dátum helye 3">
            <a:extLst>
              <a:ext uri="{FF2B5EF4-FFF2-40B4-BE49-F238E27FC236}">
                <a16:creationId xmlns:a16="http://schemas.microsoft.com/office/drawing/2014/main" id="{79B35C13-478F-9C97-1B18-4256411074D1}"/>
              </a:ext>
            </a:extLst>
          </p:cNvPr>
          <p:cNvSpPr txBox="1">
            <a:spLocks/>
          </p:cNvSpPr>
          <p:nvPr userDrawn="1"/>
        </p:nvSpPr>
        <p:spPr>
          <a:xfrm>
            <a:off x="1139864"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spTree>
    <p:extLst>
      <p:ext uri="{BB962C8B-B14F-4D97-AF65-F5344CB8AC3E}">
        <p14:creationId xmlns:p14="http://schemas.microsoft.com/office/powerpoint/2010/main" val="994958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2A55F1-356E-29DC-AB2F-67320EF31043}"/>
              </a:ext>
            </a:extLst>
          </p:cNvPr>
          <p:cNvSpPr>
            <a:spLocks noGrp="1"/>
          </p:cNvSpPr>
          <p:nvPr>
            <p:ph type="title"/>
          </p:nvPr>
        </p:nvSpPr>
        <p:spPr>
          <a:xfrm>
            <a:off x="886691" y="403225"/>
            <a:ext cx="10515600" cy="1325563"/>
          </a:xfrm>
        </p:spPr>
        <p:txBody>
          <a:bodyPr>
            <a:normAutofit/>
          </a:bodyPr>
          <a:lstStyle>
            <a:lvl1pPr>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C8523D7F-C0BA-3310-CE87-B638F2A1DDCF}"/>
              </a:ext>
            </a:extLst>
          </p:cNvPr>
          <p:cNvSpPr>
            <a:spLocks noGrp="1"/>
          </p:cNvSpPr>
          <p:nvPr>
            <p:ph sz="half" idx="1"/>
          </p:nvPr>
        </p:nvSpPr>
        <p:spPr>
          <a:xfrm>
            <a:off x="838200" y="1825625"/>
            <a:ext cx="6667500" cy="4351338"/>
          </a:xfrm>
        </p:spPr>
        <p:txBody>
          <a:bodyPr/>
          <a:lstStyle>
            <a:lvl1pPr marL="342900" indent="-342900">
              <a:buClr>
                <a:srgbClr val="E89F5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1pPr>
            <a:lvl2pPr>
              <a:buClr>
                <a:srgbClr val="E89F56"/>
              </a:buClr>
              <a:defRPr>
                <a:latin typeface="Tahoma" panose="020B0604030504040204" pitchFamily="34" charset="0"/>
                <a:ea typeface="Tahoma" panose="020B0604030504040204" pitchFamily="34" charset="0"/>
                <a:cs typeface="Tahoma" panose="020B0604030504040204" pitchFamily="34" charset="0"/>
              </a:defRPr>
            </a:lvl2pPr>
          </a:lstStyle>
          <a:p>
            <a:pPr lvl="0"/>
            <a:r>
              <a:rPr lang="hu-HU" dirty="0"/>
              <a:t>Mintaszöveg szerkesztése</a:t>
            </a:r>
          </a:p>
        </p:txBody>
      </p:sp>
      <p:sp>
        <p:nvSpPr>
          <p:cNvPr id="4" name="Tartalom helye 3">
            <a:extLst>
              <a:ext uri="{FF2B5EF4-FFF2-40B4-BE49-F238E27FC236}">
                <a16:creationId xmlns:a16="http://schemas.microsoft.com/office/drawing/2014/main" id="{8A336C0F-89E2-9C9B-EFA2-B916FBB7EE60}"/>
              </a:ext>
            </a:extLst>
          </p:cNvPr>
          <p:cNvSpPr>
            <a:spLocks noGrp="1"/>
          </p:cNvSpPr>
          <p:nvPr>
            <p:ph sz="half" idx="2"/>
          </p:nvPr>
        </p:nvSpPr>
        <p:spPr>
          <a:xfrm>
            <a:off x="7810500" y="1825625"/>
            <a:ext cx="3543299" cy="4203700"/>
          </a:xfrm>
        </p:spPr>
        <p:txBody>
          <a:bodyPr/>
          <a:lstStyle>
            <a:lvl1pPr marL="0" indent="0">
              <a:buNone/>
              <a:defRPr/>
            </a:lvl1pPr>
          </a:lstStyle>
          <a:p>
            <a:pPr lvl="0"/>
            <a:endParaRPr lang="hu-HU" dirty="0"/>
          </a:p>
        </p:txBody>
      </p:sp>
      <p:sp>
        <p:nvSpPr>
          <p:cNvPr id="12" name="Dátum helye 3">
            <a:extLst>
              <a:ext uri="{FF2B5EF4-FFF2-40B4-BE49-F238E27FC236}">
                <a16:creationId xmlns:a16="http://schemas.microsoft.com/office/drawing/2014/main" id="{4D2C54AF-0004-8389-C80A-BE029A4E50C2}"/>
              </a:ext>
            </a:extLst>
          </p:cNvPr>
          <p:cNvSpPr txBox="1">
            <a:spLocks/>
          </p:cNvSpPr>
          <p:nvPr userDrawn="1"/>
        </p:nvSpPr>
        <p:spPr>
          <a:xfrm>
            <a:off x="188720"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z="1200" smtClean="0">
                <a:solidFill>
                  <a:srgbClr val="354F74"/>
                </a:solidFill>
              </a:rPr>
              <a:pPr/>
              <a:t>‹#›</a:t>
            </a:fld>
            <a:endParaRPr lang="es-ES" sz="1200" dirty="0">
              <a:solidFill>
                <a:srgbClr val="354F74"/>
              </a:solidFill>
            </a:endParaRPr>
          </a:p>
        </p:txBody>
      </p:sp>
      <p:sp>
        <p:nvSpPr>
          <p:cNvPr id="14" name="Google Shape;123;p3">
            <a:extLst>
              <a:ext uri="{FF2B5EF4-FFF2-40B4-BE49-F238E27FC236}">
                <a16:creationId xmlns:a16="http://schemas.microsoft.com/office/drawing/2014/main" id="{20F546A4-8FCE-AB45-5D1A-76C632CF9D4D}"/>
              </a:ext>
            </a:extLst>
          </p:cNvPr>
          <p:cNvSpPr/>
          <p:nvPr userDrawn="1"/>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15;p3">
            <a:extLst>
              <a:ext uri="{FF2B5EF4-FFF2-40B4-BE49-F238E27FC236}">
                <a16:creationId xmlns:a16="http://schemas.microsoft.com/office/drawing/2014/main" id="{BEEAED80-88E8-DC03-1F1A-A59EE6D27B78}"/>
              </a:ext>
            </a:extLst>
          </p:cNvPr>
          <p:cNvSpPr>
            <a:spLocks noChangeAspect="1"/>
          </p:cNvSpPr>
          <p:nvPr userDrawn="1"/>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18;p3">
            <a:extLst>
              <a:ext uri="{FF2B5EF4-FFF2-40B4-BE49-F238E27FC236}">
                <a16:creationId xmlns:a16="http://schemas.microsoft.com/office/drawing/2014/main" id="{BBA6F319-A34A-92F9-9DFF-E013B2875C31}"/>
              </a:ext>
            </a:extLst>
          </p:cNvPr>
          <p:cNvSpPr>
            <a:spLocks noChangeAspect="1"/>
          </p:cNvSpPr>
          <p:nvPr userDrawn="1"/>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24;p3">
            <a:extLst>
              <a:ext uri="{FF2B5EF4-FFF2-40B4-BE49-F238E27FC236}">
                <a16:creationId xmlns:a16="http://schemas.microsoft.com/office/drawing/2014/main" id="{51FC7125-51E5-173A-1154-DDD6767263C5}"/>
              </a:ext>
            </a:extLst>
          </p:cNvPr>
          <p:cNvSpPr/>
          <p:nvPr userDrawn="1"/>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Kép 4" descr="A képen Grafika látható&#10;&#10;Automatikusan generált leírás">
            <a:extLst>
              <a:ext uri="{FF2B5EF4-FFF2-40B4-BE49-F238E27FC236}">
                <a16:creationId xmlns:a16="http://schemas.microsoft.com/office/drawing/2014/main" id="{325C4440-AFEF-ECCD-1C39-FE9AD5BBE067}"/>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Tree>
    <p:extLst>
      <p:ext uri="{BB962C8B-B14F-4D97-AF65-F5344CB8AC3E}">
        <p14:creationId xmlns:p14="http://schemas.microsoft.com/office/powerpoint/2010/main" val="122706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119D5E-E087-8BB5-3229-46F570210547}"/>
              </a:ext>
            </a:extLst>
          </p:cNvPr>
          <p:cNvSpPr>
            <a:spLocks noGrp="1"/>
          </p:cNvSpPr>
          <p:nvPr>
            <p:ph type="title"/>
          </p:nvPr>
        </p:nvSpPr>
        <p:spPr>
          <a:xfrm>
            <a:off x="838200" y="365125"/>
            <a:ext cx="7553325" cy="1325563"/>
          </a:xfrm>
        </p:spPr>
        <p:txBody>
          <a:bodyPr>
            <a:normAutofit/>
          </a:bodyPr>
          <a:lstStyle>
            <a:lvl1pPr marR="0" algn="l" rtl="0">
              <a:lnSpc>
                <a:spcPct val="90000"/>
              </a:lnSpc>
              <a:spcBef>
                <a:spcPts val="0"/>
              </a:spcBef>
              <a:spcAft>
                <a:spcPts val="0"/>
              </a:spcAft>
              <a:buClr>
                <a:schemeClr val="dk1"/>
              </a:buClr>
              <a:buSzPts val="4400"/>
              <a:buFont typeface="Calibri"/>
              <a:buNone/>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50CCB084-AEE6-2A9B-4281-0B8B2CB3D0DC}"/>
              </a:ext>
            </a:extLst>
          </p:cNvPr>
          <p:cNvSpPr>
            <a:spLocks noGrp="1"/>
          </p:cNvSpPr>
          <p:nvPr>
            <p:ph idx="1"/>
          </p:nvPr>
        </p:nvSpPr>
        <p:spPr>
          <a:xfrm>
            <a:off x="838200" y="1825625"/>
            <a:ext cx="8143875" cy="4351338"/>
          </a:xfrm>
        </p:spPr>
        <p:txBody>
          <a:bodyPr/>
          <a:lstStyle>
            <a:lvl1pPr marL="50800" marR="0" indent="0" algn="l" rtl="0">
              <a:lnSpc>
                <a:spcPct val="90000"/>
              </a:lnSpc>
              <a:spcBef>
                <a:spcPts val="1000"/>
              </a:spcBef>
              <a:spcAft>
                <a:spcPts val="0"/>
              </a:spcAft>
              <a:buClr>
                <a:schemeClr val="dk1"/>
              </a:buClr>
              <a:buSzPts val="2800"/>
              <a:buFont typeface="Arial"/>
              <a:buNone/>
              <a:defRPr lang="hu-HU" sz="2800" b="0" i="0" u="none" strike="noStrike" cap="none"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defRPr>
            </a:lvl1pPr>
            <a:lvl2pPr>
              <a:buClr>
                <a:srgbClr val="E89F56"/>
              </a:buClr>
              <a:defRPr>
                <a:latin typeface="Tahoma" panose="020B0604030504040204" pitchFamily="34" charset="0"/>
                <a:ea typeface="Tahoma" panose="020B0604030504040204" pitchFamily="34" charset="0"/>
                <a:cs typeface="Tahoma" panose="020B0604030504040204" pitchFamily="34" charset="0"/>
              </a:defRPr>
            </a:lvl2pPr>
            <a:lvl3pPr>
              <a:buClr>
                <a:srgbClr val="E89F56"/>
              </a:buClr>
              <a:defRPr>
                <a:latin typeface="Tahoma" panose="020B0604030504040204" pitchFamily="34" charset="0"/>
                <a:ea typeface="Tahoma" panose="020B0604030504040204" pitchFamily="34" charset="0"/>
                <a:cs typeface="Tahoma" panose="020B0604030504040204" pitchFamily="34" charset="0"/>
              </a:defRPr>
            </a:lvl3pPr>
            <a:lvl4pPr>
              <a:buClr>
                <a:srgbClr val="E89F56"/>
              </a:buClr>
              <a:defRPr>
                <a:latin typeface="Tahoma" panose="020B0604030504040204" pitchFamily="34" charset="0"/>
                <a:ea typeface="Tahoma" panose="020B0604030504040204" pitchFamily="34" charset="0"/>
                <a:cs typeface="Tahoma" panose="020B0604030504040204" pitchFamily="34" charset="0"/>
              </a:defRPr>
            </a:lvl4pPr>
            <a:lvl5pPr>
              <a:buClr>
                <a:srgbClr val="E89F56"/>
              </a:buClr>
              <a:defRPr>
                <a:latin typeface="Tahoma" panose="020B0604030504040204" pitchFamily="34" charset="0"/>
                <a:ea typeface="Tahoma" panose="020B0604030504040204" pitchFamily="34" charset="0"/>
                <a:cs typeface="Tahoma" panose="020B060403050404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Google Shape;137;p4">
            <a:extLst>
              <a:ext uri="{FF2B5EF4-FFF2-40B4-BE49-F238E27FC236}">
                <a16:creationId xmlns:a16="http://schemas.microsoft.com/office/drawing/2014/main" id="{39A7ABB6-A100-C773-DD01-C4466FB0C95E}"/>
              </a:ext>
            </a:extLst>
          </p:cNvPr>
          <p:cNvSpPr/>
          <p:nvPr userDrawn="1"/>
        </p:nvSpPr>
        <p:spPr>
          <a:xfrm>
            <a:off x="8208809" y="4123752"/>
            <a:ext cx="3664529"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36;p4">
            <a:extLst>
              <a:ext uri="{FF2B5EF4-FFF2-40B4-BE49-F238E27FC236}">
                <a16:creationId xmlns:a16="http://schemas.microsoft.com/office/drawing/2014/main" id="{C444B709-33BE-8F0C-0A28-3072B2AAAB1F}"/>
              </a:ext>
            </a:extLst>
          </p:cNvPr>
          <p:cNvSpPr/>
          <p:nvPr userDrawn="1"/>
        </p:nvSpPr>
        <p:spPr>
          <a:xfrm rot="-5400000">
            <a:off x="8042564" y="2362199"/>
            <a:ext cx="6165273" cy="213360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138;p4">
            <a:extLst>
              <a:ext uri="{FF2B5EF4-FFF2-40B4-BE49-F238E27FC236}">
                <a16:creationId xmlns:a16="http://schemas.microsoft.com/office/drawing/2014/main" id="{05BD467E-8521-2912-1AE8-465DD6CA1D9A}"/>
              </a:ext>
            </a:extLst>
          </p:cNvPr>
          <p:cNvSpPr/>
          <p:nvPr userDrawn="1"/>
        </p:nvSpPr>
        <p:spPr>
          <a:xfrm rot="10800000">
            <a:off x="8271158" y="1382"/>
            <a:ext cx="3539833"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Dátum helye 3">
            <a:extLst>
              <a:ext uri="{FF2B5EF4-FFF2-40B4-BE49-F238E27FC236}">
                <a16:creationId xmlns:a16="http://schemas.microsoft.com/office/drawing/2014/main" id="{C4FE91E3-7ABF-ED26-94B7-DF285A29547B}"/>
              </a:ext>
            </a:extLst>
          </p:cNvPr>
          <p:cNvSpPr txBox="1">
            <a:spLocks/>
          </p:cNvSpPr>
          <p:nvPr userDrawn="1"/>
        </p:nvSpPr>
        <p:spPr>
          <a:xfrm>
            <a:off x="838200"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pic>
        <p:nvPicPr>
          <p:cNvPr id="6" name="Kép 5" descr="A képen Grafika látható&#10;&#10;Automatikusan generált leírás">
            <a:extLst>
              <a:ext uri="{FF2B5EF4-FFF2-40B4-BE49-F238E27FC236}">
                <a16:creationId xmlns:a16="http://schemas.microsoft.com/office/drawing/2014/main" id="{A18A83A0-2096-BE06-D45D-42A8BBE548D1}"/>
              </a:ext>
            </a:extLst>
          </p:cNvPr>
          <p:cNvPicPr>
            <a:picLocks noChangeAspect="1"/>
          </p:cNvPicPr>
          <p:nvPr userDrawn="1"/>
        </p:nvPicPr>
        <p:blipFill rotWithShape="1">
          <a:blip r:embed="rId2"/>
          <a:srcRect t="24227" b="20111"/>
          <a:stretch/>
        </p:blipFill>
        <p:spPr>
          <a:xfrm>
            <a:off x="3581400" y="6176963"/>
            <a:ext cx="2259190" cy="612000"/>
          </a:xfrm>
          <a:prstGeom prst="rect">
            <a:avLst/>
          </a:prstGeom>
        </p:spPr>
      </p:pic>
    </p:spTree>
    <p:extLst>
      <p:ext uri="{BB962C8B-B14F-4D97-AF65-F5344CB8AC3E}">
        <p14:creationId xmlns:p14="http://schemas.microsoft.com/office/powerpoint/2010/main" val="706479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5D343C2-9B62-BB13-182D-67DA20B74A3D}"/>
              </a:ext>
            </a:extLst>
          </p:cNvPr>
          <p:cNvSpPr>
            <a:spLocks noGrp="1"/>
          </p:cNvSpPr>
          <p:nvPr>
            <p:ph type="title"/>
          </p:nvPr>
        </p:nvSpPr>
        <p:spPr>
          <a:xfrm>
            <a:off x="839788" y="365125"/>
            <a:ext cx="10515600" cy="1325563"/>
          </a:xfrm>
        </p:spPr>
        <p:txBody>
          <a:bodyPr>
            <a:normAutofit/>
          </a:bodyPr>
          <a:lstStyle>
            <a:lvl1pPr>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Szöveg helye 2">
            <a:extLst>
              <a:ext uri="{FF2B5EF4-FFF2-40B4-BE49-F238E27FC236}">
                <a16:creationId xmlns:a16="http://schemas.microsoft.com/office/drawing/2014/main" id="{215E24F1-7100-F32C-32FE-93AA2787E9E0}"/>
              </a:ext>
            </a:extLst>
          </p:cNvPr>
          <p:cNvSpPr>
            <a:spLocks noGrp="1"/>
          </p:cNvSpPr>
          <p:nvPr>
            <p:ph type="body" idx="1"/>
          </p:nvPr>
        </p:nvSpPr>
        <p:spPr>
          <a:xfrm>
            <a:off x="839788" y="1681163"/>
            <a:ext cx="5157787" cy="823912"/>
          </a:xfrm>
        </p:spPr>
        <p:txBody>
          <a:bodyPr anchor="b">
            <a:normAutofit/>
          </a:bodyPr>
          <a:lstStyle>
            <a:lvl1pPr marL="0" indent="0">
              <a:buNone/>
              <a:defRPr lang="hu-HU" sz="2400" b="0" i="0" u="none" strike="noStrike" cap="none"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R="0" lvl="0" algn="l" rtl="0">
              <a:lnSpc>
                <a:spcPct val="100000"/>
              </a:lnSpc>
              <a:spcBef>
                <a:spcPts val="0"/>
              </a:spcBef>
              <a:spcAft>
                <a:spcPts val="0"/>
              </a:spcAft>
              <a:buClr>
                <a:srgbClr val="E89F56"/>
              </a:buClr>
              <a:buFont typeface="Arial"/>
            </a:pPr>
            <a:r>
              <a:rPr lang="hu-HU" dirty="0"/>
              <a:t>Mintaszöveg szerkesztése</a:t>
            </a:r>
          </a:p>
        </p:txBody>
      </p:sp>
      <p:sp>
        <p:nvSpPr>
          <p:cNvPr id="4" name="Tartalom helye 3">
            <a:extLst>
              <a:ext uri="{FF2B5EF4-FFF2-40B4-BE49-F238E27FC236}">
                <a16:creationId xmlns:a16="http://schemas.microsoft.com/office/drawing/2014/main" id="{82A18FB8-B2F9-BE2A-8F2B-842AED49E357}"/>
              </a:ext>
            </a:extLst>
          </p:cNvPr>
          <p:cNvSpPr>
            <a:spLocks noGrp="1"/>
          </p:cNvSpPr>
          <p:nvPr>
            <p:ph sz="half" idx="2"/>
          </p:nvPr>
        </p:nvSpPr>
        <p:spPr>
          <a:xfrm>
            <a:off x="839788" y="2505075"/>
            <a:ext cx="5157787" cy="3684588"/>
          </a:xfrm>
        </p:spPr>
        <p:txBody>
          <a:bodyPr>
            <a:normAutofit/>
          </a:bodyPr>
          <a:lstStyle>
            <a:lvl1pPr>
              <a:buClr>
                <a:srgbClr val="E89F56"/>
              </a:buClr>
              <a:defRPr sz="2400">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hu-HU" dirty="0"/>
              <a:t>Mintaszöveg szerkesztése</a:t>
            </a:r>
          </a:p>
        </p:txBody>
      </p:sp>
      <p:sp>
        <p:nvSpPr>
          <p:cNvPr id="6" name="Tartalom helye 5">
            <a:extLst>
              <a:ext uri="{FF2B5EF4-FFF2-40B4-BE49-F238E27FC236}">
                <a16:creationId xmlns:a16="http://schemas.microsoft.com/office/drawing/2014/main" id="{ECD92FF2-13B5-18AD-B454-49205F42C475}"/>
              </a:ext>
            </a:extLst>
          </p:cNvPr>
          <p:cNvSpPr>
            <a:spLocks noGrp="1"/>
          </p:cNvSpPr>
          <p:nvPr>
            <p:ph sz="quarter" idx="4"/>
          </p:nvPr>
        </p:nvSpPr>
        <p:spPr>
          <a:xfrm>
            <a:off x="6172200" y="1690688"/>
            <a:ext cx="5183188" cy="4498975"/>
          </a:xfrm>
        </p:spPr>
        <p:txBody>
          <a:bodyPr/>
          <a:lstStyle>
            <a:lvl5pPr marL="1828800" indent="0">
              <a:buNone/>
              <a:defRPr/>
            </a:lvl5pPr>
          </a:lstStyle>
          <a:p>
            <a:pPr lvl="4"/>
            <a:endParaRPr lang="hu-HU" dirty="0"/>
          </a:p>
        </p:txBody>
      </p:sp>
      <p:sp>
        <p:nvSpPr>
          <p:cNvPr id="10" name="Dátum helye 3">
            <a:extLst>
              <a:ext uri="{FF2B5EF4-FFF2-40B4-BE49-F238E27FC236}">
                <a16:creationId xmlns:a16="http://schemas.microsoft.com/office/drawing/2014/main" id="{B968A4D0-ACC4-BA47-E14F-D35418B31BE7}"/>
              </a:ext>
            </a:extLst>
          </p:cNvPr>
          <p:cNvSpPr txBox="1">
            <a:spLocks/>
          </p:cNvSpPr>
          <p:nvPr userDrawn="1"/>
        </p:nvSpPr>
        <p:spPr>
          <a:xfrm>
            <a:off x="274178" y="6350786"/>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z="1200" smtClean="0">
                <a:solidFill>
                  <a:srgbClr val="354F74"/>
                </a:solidFill>
              </a:rPr>
              <a:pPr/>
              <a:t>‹#›</a:t>
            </a:fld>
            <a:endParaRPr lang="es-ES" sz="1200" dirty="0">
              <a:solidFill>
                <a:srgbClr val="354F74"/>
              </a:solidFill>
            </a:endParaRPr>
          </a:p>
        </p:txBody>
      </p:sp>
      <p:pic>
        <p:nvPicPr>
          <p:cNvPr id="11" name="Kép 10" descr="A képen Grafika látható&#10;&#10;Automatikusan generált leírás">
            <a:extLst>
              <a:ext uri="{FF2B5EF4-FFF2-40B4-BE49-F238E27FC236}">
                <a16:creationId xmlns:a16="http://schemas.microsoft.com/office/drawing/2014/main" id="{7043E92E-E7C2-34F0-C848-802874445CA5}"/>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
        <p:nvSpPr>
          <p:cNvPr id="12" name="Google Shape;123;p3">
            <a:extLst>
              <a:ext uri="{FF2B5EF4-FFF2-40B4-BE49-F238E27FC236}">
                <a16:creationId xmlns:a16="http://schemas.microsoft.com/office/drawing/2014/main" id="{F5C09DC1-5711-A23A-E901-E8C5B4C7FE18}"/>
              </a:ext>
            </a:extLst>
          </p:cNvPr>
          <p:cNvSpPr/>
          <p:nvPr userDrawn="1"/>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15;p3">
            <a:extLst>
              <a:ext uri="{FF2B5EF4-FFF2-40B4-BE49-F238E27FC236}">
                <a16:creationId xmlns:a16="http://schemas.microsoft.com/office/drawing/2014/main" id="{9F674B9A-9C6E-F9C8-E50E-444DA6C9FAB3}"/>
              </a:ext>
            </a:extLst>
          </p:cNvPr>
          <p:cNvSpPr>
            <a:spLocks noChangeAspect="1"/>
          </p:cNvSpPr>
          <p:nvPr userDrawn="1"/>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6A3F32A4-E786-27BE-0C0D-CF464A3AB185}"/>
              </a:ext>
            </a:extLst>
          </p:cNvPr>
          <p:cNvSpPr>
            <a:spLocks noChangeAspect="1"/>
          </p:cNvSpPr>
          <p:nvPr userDrawn="1"/>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24;p3">
            <a:extLst>
              <a:ext uri="{FF2B5EF4-FFF2-40B4-BE49-F238E27FC236}">
                <a16:creationId xmlns:a16="http://schemas.microsoft.com/office/drawing/2014/main" id="{1C2C3481-1254-7C7C-C3B5-517A892C79A6}"/>
              </a:ext>
            </a:extLst>
          </p:cNvPr>
          <p:cNvSpPr/>
          <p:nvPr userDrawn="1"/>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6352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81F266A-F4EE-3D2D-6FB0-CA7AE0526F01}"/>
              </a:ext>
            </a:extLst>
          </p:cNvPr>
          <p:cNvSpPr>
            <a:spLocks noGrp="1"/>
          </p:cNvSpPr>
          <p:nvPr>
            <p:ph type="title"/>
          </p:nvPr>
        </p:nvSpPr>
        <p:spPr>
          <a:xfrm>
            <a:off x="2564091" y="457200"/>
            <a:ext cx="8323868" cy="1112838"/>
          </a:xfrm>
        </p:spPr>
        <p:txBody>
          <a:bodyPr anchor="ctr">
            <a:normAutofit/>
          </a:bodyPr>
          <a:lstStyle>
            <a:lvl1pPr algn="l">
              <a:defRPr lang="hu-HU" sz="4800" kern="1200" dirty="0">
                <a:solidFill>
                  <a:srgbClr val="354F74"/>
                </a:solidFill>
                <a:latin typeface="Tahoma" panose="020B0604030504040204" pitchFamily="34" charset="0"/>
                <a:ea typeface="Tahoma" panose="020B0604030504040204" pitchFamily="34" charset="0"/>
                <a:cs typeface="Tahoma" panose="020B0604030504040204" pitchFamily="34" charset="0"/>
              </a:defRPr>
            </a:lvl1pPr>
          </a:lstStyle>
          <a:p>
            <a:r>
              <a:rPr lang="hu-HU" dirty="0"/>
              <a:t>Mintacím szerkesztése</a:t>
            </a:r>
          </a:p>
        </p:txBody>
      </p:sp>
      <p:sp>
        <p:nvSpPr>
          <p:cNvPr id="4" name="Szöveg helye 3">
            <a:extLst>
              <a:ext uri="{FF2B5EF4-FFF2-40B4-BE49-F238E27FC236}">
                <a16:creationId xmlns:a16="http://schemas.microsoft.com/office/drawing/2014/main" id="{075ECB49-41BF-FA52-5FF1-811125B5DA60}"/>
              </a:ext>
            </a:extLst>
          </p:cNvPr>
          <p:cNvSpPr>
            <a:spLocks noGrp="1"/>
          </p:cNvSpPr>
          <p:nvPr>
            <p:ph type="body" sz="half" idx="2"/>
          </p:nvPr>
        </p:nvSpPr>
        <p:spPr>
          <a:xfrm>
            <a:off x="2564091" y="2057400"/>
            <a:ext cx="8323868" cy="3811588"/>
          </a:xfrm>
        </p:spPr>
        <p:txBody>
          <a:bodyPr>
            <a:normAutofit/>
          </a:bodyPr>
          <a:lstStyle>
            <a:lvl1pPr marL="514350" indent="-514350">
              <a:buClr>
                <a:srgbClr val="E89F56"/>
              </a:buClr>
              <a:buFont typeface="+mj-lt"/>
              <a:buAutoNum type="arabicParenR"/>
              <a:defRPr sz="28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8" name="Dia számának helye 5">
            <a:extLst>
              <a:ext uri="{FF2B5EF4-FFF2-40B4-BE49-F238E27FC236}">
                <a16:creationId xmlns:a16="http://schemas.microsoft.com/office/drawing/2014/main" id="{05F66512-B4B7-4ED8-54B1-C4497E863E6E}"/>
              </a:ext>
            </a:extLst>
          </p:cNvPr>
          <p:cNvSpPr>
            <a:spLocks noGrp="1"/>
          </p:cNvSpPr>
          <p:nvPr>
            <p:ph type="sldNum" sz="quarter" idx="12"/>
          </p:nvPr>
        </p:nvSpPr>
        <p:spPr>
          <a:xfrm>
            <a:off x="8610600" y="6356350"/>
            <a:ext cx="2743200" cy="365125"/>
          </a:xfrm>
        </p:spPr>
        <p:txBody>
          <a:bodyPr/>
          <a:lstStyle/>
          <a:p>
            <a:fld id="{B7400DD8-649D-448C-BF46-3338A8850BBA}" type="slidenum">
              <a:rPr lang="hu-HU" smtClean="0"/>
              <a:t>‹#›</a:t>
            </a:fld>
            <a:endParaRPr lang="hu-HU"/>
          </a:p>
        </p:txBody>
      </p:sp>
      <p:sp>
        <p:nvSpPr>
          <p:cNvPr id="9" name="Google Shape;93;p2">
            <a:extLst>
              <a:ext uri="{FF2B5EF4-FFF2-40B4-BE49-F238E27FC236}">
                <a16:creationId xmlns:a16="http://schemas.microsoft.com/office/drawing/2014/main" id="{C77DE306-EB3C-ED61-4310-9BA2D396E6DC}"/>
              </a:ext>
            </a:extLst>
          </p:cNvPr>
          <p:cNvSpPr/>
          <p:nvPr userDrawn="1"/>
        </p:nvSpPr>
        <p:spPr>
          <a:xfrm rot="5400000">
            <a:off x="-1184563" y="3537087"/>
            <a:ext cx="4391888" cy="2022763"/>
          </a:xfrm>
          <a:prstGeom prst="triangle">
            <a:avLst>
              <a:gd name="adj" fmla="val 5287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94;p2">
            <a:extLst>
              <a:ext uri="{FF2B5EF4-FFF2-40B4-BE49-F238E27FC236}">
                <a16:creationId xmlns:a16="http://schemas.microsoft.com/office/drawing/2014/main" id="{073972E4-05EB-A0F2-1619-E02BC17FED3C}"/>
              </a:ext>
            </a:extLst>
          </p:cNvPr>
          <p:cNvSpPr/>
          <p:nvPr userDrawn="1"/>
        </p:nvSpPr>
        <p:spPr>
          <a:xfrm rot="-5400000">
            <a:off x="309679" y="2361620"/>
            <a:ext cx="2463665" cy="1303067"/>
          </a:xfrm>
          <a:prstGeom prst="triangle">
            <a:avLst>
              <a:gd name="adj" fmla="val 60139"/>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5;p2">
            <a:extLst>
              <a:ext uri="{FF2B5EF4-FFF2-40B4-BE49-F238E27FC236}">
                <a16:creationId xmlns:a16="http://schemas.microsoft.com/office/drawing/2014/main" id="{24BB2CC4-3504-7145-D56D-8D47F2592A71}"/>
              </a:ext>
            </a:extLst>
          </p:cNvPr>
          <p:cNvSpPr/>
          <p:nvPr userDrawn="1"/>
        </p:nvSpPr>
        <p:spPr>
          <a:xfrm rot="-5400000">
            <a:off x="509498" y="5174451"/>
            <a:ext cx="1655379" cy="1711717"/>
          </a:xfrm>
          <a:prstGeom prst="triangle">
            <a:avLst>
              <a:gd name="adj" fmla="val 936"/>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96;p2">
            <a:extLst>
              <a:ext uri="{FF2B5EF4-FFF2-40B4-BE49-F238E27FC236}">
                <a16:creationId xmlns:a16="http://schemas.microsoft.com/office/drawing/2014/main" id="{04665093-97B4-8A57-DCC4-E73EBA773040}"/>
              </a:ext>
            </a:extLst>
          </p:cNvPr>
          <p:cNvSpPr/>
          <p:nvPr userDrawn="1"/>
        </p:nvSpPr>
        <p:spPr>
          <a:xfrm rot="5400000">
            <a:off x="-164251" y="1262108"/>
            <a:ext cx="1040276" cy="711774"/>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97;p2">
            <a:extLst>
              <a:ext uri="{FF2B5EF4-FFF2-40B4-BE49-F238E27FC236}">
                <a16:creationId xmlns:a16="http://schemas.microsoft.com/office/drawing/2014/main" id="{FB5AABB0-3A21-978D-8D6D-51D9BC0765F2}"/>
              </a:ext>
            </a:extLst>
          </p:cNvPr>
          <p:cNvSpPr/>
          <p:nvPr userDrawn="1"/>
        </p:nvSpPr>
        <p:spPr>
          <a:xfrm rot="10800000">
            <a:off x="52554" y="4291"/>
            <a:ext cx="2022764" cy="2241038"/>
          </a:xfrm>
          <a:prstGeom prst="triangle">
            <a:avLst>
              <a:gd name="adj" fmla="val 50388"/>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9F56"/>
              </a:solidFill>
              <a:latin typeface="Calibri"/>
              <a:ea typeface="Calibri"/>
              <a:cs typeface="Calibri"/>
              <a:sym typeface="Calibri"/>
            </a:endParaRPr>
          </a:p>
        </p:txBody>
      </p:sp>
      <p:sp>
        <p:nvSpPr>
          <p:cNvPr id="14" name="Google Shape;100;p2">
            <a:extLst>
              <a:ext uri="{FF2B5EF4-FFF2-40B4-BE49-F238E27FC236}">
                <a16:creationId xmlns:a16="http://schemas.microsoft.com/office/drawing/2014/main" id="{1DE939A1-69DA-7932-EA48-2BB8BDB5C05A}"/>
              </a:ext>
            </a:extLst>
          </p:cNvPr>
          <p:cNvSpPr/>
          <p:nvPr userDrawn="1"/>
        </p:nvSpPr>
        <p:spPr>
          <a:xfrm rot="10800000">
            <a:off x="9628907" y="0"/>
            <a:ext cx="2563093" cy="106680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01;p2">
            <a:extLst>
              <a:ext uri="{FF2B5EF4-FFF2-40B4-BE49-F238E27FC236}">
                <a16:creationId xmlns:a16="http://schemas.microsoft.com/office/drawing/2014/main" id="{CA969171-CD69-896E-24A4-C408F67FB198}"/>
              </a:ext>
            </a:extLst>
          </p:cNvPr>
          <p:cNvSpPr/>
          <p:nvPr userDrawn="1"/>
        </p:nvSpPr>
        <p:spPr>
          <a:xfrm rot="-5400000">
            <a:off x="10868739" y="723362"/>
            <a:ext cx="1605759" cy="1040763"/>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02;p2">
            <a:extLst>
              <a:ext uri="{FF2B5EF4-FFF2-40B4-BE49-F238E27FC236}">
                <a16:creationId xmlns:a16="http://schemas.microsoft.com/office/drawing/2014/main" id="{249F864B-B331-12CF-2D06-C1479D0725B6}"/>
              </a:ext>
            </a:extLst>
          </p:cNvPr>
          <p:cNvSpPr/>
          <p:nvPr userDrawn="1"/>
        </p:nvSpPr>
        <p:spPr>
          <a:xfrm rot="-5400000">
            <a:off x="10227911" y="4893911"/>
            <a:ext cx="2561419" cy="1366756"/>
          </a:xfrm>
          <a:prstGeom prst="triangle">
            <a:avLst>
              <a:gd name="adj" fmla="val 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03;p2">
            <a:extLst>
              <a:ext uri="{FF2B5EF4-FFF2-40B4-BE49-F238E27FC236}">
                <a16:creationId xmlns:a16="http://schemas.microsoft.com/office/drawing/2014/main" id="{3E61FAF9-3483-7353-A0D8-E208E29B4A7E}"/>
              </a:ext>
            </a:extLst>
          </p:cNvPr>
          <p:cNvSpPr/>
          <p:nvPr userDrawn="1"/>
        </p:nvSpPr>
        <p:spPr>
          <a:xfrm rot="-5400000">
            <a:off x="1595566" y="916991"/>
            <a:ext cx="789709" cy="415636"/>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0;p6">
            <a:extLst>
              <a:ext uri="{FF2B5EF4-FFF2-40B4-BE49-F238E27FC236}">
                <a16:creationId xmlns:a16="http://schemas.microsoft.com/office/drawing/2014/main" id="{25B64A92-9062-B54F-B696-9E2691469800}"/>
              </a:ext>
            </a:extLst>
          </p:cNvPr>
          <p:cNvSpPr txBox="1">
            <a:spLocks/>
          </p:cNvSpPr>
          <p:nvPr userDrawn="1"/>
        </p:nvSpPr>
        <p:spPr>
          <a:xfrm>
            <a:off x="141405" y="6492874"/>
            <a:ext cx="2743200" cy="365125"/>
          </a:xfrm>
          <a:prstGeom prst="rect">
            <a:avLst/>
          </a:prstGeom>
          <a:noFill/>
          <a:ln>
            <a:noFill/>
          </a:ln>
        </p:spPr>
        <p:txBody>
          <a:bodyPr spcFirstLastPara="1" vert="horz" wrap="square" lIns="91425" tIns="45700" rIns="91425" bIns="45700" rtlCol="0" anchor="ctr" anchorCtr="0">
            <a:noAutofit/>
          </a:bodyPr>
          <a:lstStyle>
            <a:defPPr>
              <a:defRPr lang="hu-HU"/>
            </a:defPPr>
            <a:lvl1pPr marL="0" marR="0" lvl="0"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9pPr>
          </a:lstStyle>
          <a:p>
            <a:pPr algn="l"/>
            <a:fld id="{00000000-1234-1234-1234-123412341234}" type="slidenum">
              <a:rPr lang="es-ES" sz="1400" smtClean="0">
                <a:solidFill>
                  <a:srgbClr val="354F74"/>
                </a:solidFill>
                <a:latin typeface="Tahoma" panose="020B0604030504040204" pitchFamily="34" charset="0"/>
                <a:ea typeface="Tahoma" panose="020B0604030504040204" pitchFamily="34" charset="0"/>
                <a:cs typeface="Tahoma" panose="020B0604030504040204" pitchFamily="34" charset="0"/>
              </a:rPr>
              <a:pPr algn="l"/>
              <a:t>‹#›</a:t>
            </a:fld>
            <a:endParaRPr lang="es-ES" sz="1400" dirty="0">
              <a:solidFill>
                <a:srgbClr val="354F74"/>
              </a:solidFill>
              <a:latin typeface="Tahoma" panose="020B0604030504040204" pitchFamily="34" charset="0"/>
              <a:ea typeface="Tahoma" panose="020B0604030504040204" pitchFamily="34" charset="0"/>
              <a:cs typeface="Tahoma" panose="020B0604030504040204" pitchFamily="34" charset="0"/>
            </a:endParaRPr>
          </a:p>
        </p:txBody>
      </p:sp>
      <p:pic>
        <p:nvPicPr>
          <p:cNvPr id="19" name="Kép 18" descr="A képen Grafika látható&#10;&#10;Automatikusan generált leírás">
            <a:extLst>
              <a:ext uri="{FF2B5EF4-FFF2-40B4-BE49-F238E27FC236}">
                <a16:creationId xmlns:a16="http://schemas.microsoft.com/office/drawing/2014/main" id="{A75992DC-2ED5-9E24-B795-85CC31544329}"/>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Tree>
    <p:extLst>
      <p:ext uri="{BB962C8B-B14F-4D97-AF65-F5344CB8AC3E}">
        <p14:creationId xmlns:p14="http://schemas.microsoft.com/office/powerpoint/2010/main" val="3854960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3" name="Élőláb helye 2">
            <a:extLst>
              <a:ext uri="{FF2B5EF4-FFF2-40B4-BE49-F238E27FC236}">
                <a16:creationId xmlns:a16="http://schemas.microsoft.com/office/drawing/2014/main" id="{5268BAB1-E61A-CF10-CD17-BB1D5E8A4FE3}"/>
              </a:ext>
            </a:extLst>
          </p:cNvPr>
          <p:cNvSpPr>
            <a:spLocks noGrp="1"/>
          </p:cNvSpPr>
          <p:nvPr>
            <p:ph type="ftr" sz="quarter" idx="11"/>
          </p:nvPr>
        </p:nvSpPr>
        <p:spPr/>
        <p:txBody>
          <a:bodyPr/>
          <a:lstStyle/>
          <a:p>
            <a:endParaRPr lang="hu-HU" dirty="0"/>
          </a:p>
        </p:txBody>
      </p:sp>
      <p:pic>
        <p:nvPicPr>
          <p:cNvPr id="5" name="Kép 4" descr="A képen Grafika látható&#10;&#10;Automatikusan generált leírás">
            <a:extLst>
              <a:ext uri="{FF2B5EF4-FFF2-40B4-BE49-F238E27FC236}">
                <a16:creationId xmlns:a16="http://schemas.microsoft.com/office/drawing/2014/main" id="{21B32D75-42DF-E545-E347-FCC20BF2B031}"/>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
        <p:nvSpPr>
          <p:cNvPr id="6" name="Google Shape;146;p5">
            <a:extLst>
              <a:ext uri="{FF2B5EF4-FFF2-40B4-BE49-F238E27FC236}">
                <a16:creationId xmlns:a16="http://schemas.microsoft.com/office/drawing/2014/main" id="{A5D310E9-60C6-4BFE-D4FB-7E7E7374A56B}"/>
              </a:ext>
            </a:extLst>
          </p:cNvPr>
          <p:cNvSpPr/>
          <p:nvPr userDrawn="1"/>
        </p:nvSpPr>
        <p:spPr>
          <a:xfrm rot="10800000">
            <a:off x="9717027" y="0"/>
            <a:ext cx="2474973" cy="1565563"/>
          </a:xfrm>
          <a:prstGeom prst="triangle">
            <a:avLst>
              <a:gd name="adj" fmla="val 7071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147;p5">
            <a:extLst>
              <a:ext uri="{FF2B5EF4-FFF2-40B4-BE49-F238E27FC236}">
                <a16:creationId xmlns:a16="http://schemas.microsoft.com/office/drawing/2014/main" id="{57EC0D77-F607-1E8F-3453-55DA8DC79C3C}"/>
              </a:ext>
            </a:extLst>
          </p:cNvPr>
          <p:cNvSpPr/>
          <p:nvPr userDrawn="1"/>
        </p:nvSpPr>
        <p:spPr>
          <a:xfrm rot="-5400000">
            <a:off x="10171732" y="1104033"/>
            <a:ext cx="2474973" cy="1565563"/>
          </a:xfrm>
          <a:prstGeom prst="triangle">
            <a:avLst>
              <a:gd name="adj" fmla="val 4944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48;p5">
            <a:extLst>
              <a:ext uri="{FF2B5EF4-FFF2-40B4-BE49-F238E27FC236}">
                <a16:creationId xmlns:a16="http://schemas.microsoft.com/office/drawing/2014/main" id="{58C0FCD2-9CDC-05C9-EC34-82767C1A217A}"/>
              </a:ext>
            </a:extLst>
          </p:cNvPr>
          <p:cNvSpPr/>
          <p:nvPr userDrawn="1"/>
        </p:nvSpPr>
        <p:spPr>
          <a:xfrm rot="5400000">
            <a:off x="-454705" y="4250817"/>
            <a:ext cx="2474973" cy="1565563"/>
          </a:xfrm>
          <a:prstGeom prst="triangle">
            <a:avLst>
              <a:gd name="adj" fmla="val 4944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49;p5">
            <a:extLst>
              <a:ext uri="{FF2B5EF4-FFF2-40B4-BE49-F238E27FC236}">
                <a16:creationId xmlns:a16="http://schemas.microsoft.com/office/drawing/2014/main" id="{778A36BE-85CA-D126-E3DA-CAB5B58831C3}"/>
              </a:ext>
            </a:extLst>
          </p:cNvPr>
          <p:cNvSpPr/>
          <p:nvPr userDrawn="1"/>
        </p:nvSpPr>
        <p:spPr>
          <a:xfrm>
            <a:off x="0" y="5292437"/>
            <a:ext cx="2474973" cy="1565563"/>
          </a:xfrm>
          <a:prstGeom prst="triangle">
            <a:avLst>
              <a:gd name="adj" fmla="val 73511"/>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Cím 1">
            <a:extLst>
              <a:ext uri="{FF2B5EF4-FFF2-40B4-BE49-F238E27FC236}">
                <a16:creationId xmlns:a16="http://schemas.microsoft.com/office/drawing/2014/main" id="{BECF6396-5A83-CAF5-C50C-5D6E76717DDB}"/>
              </a:ext>
            </a:extLst>
          </p:cNvPr>
          <p:cNvSpPr>
            <a:spLocks noGrp="1"/>
          </p:cNvSpPr>
          <p:nvPr>
            <p:ph type="title"/>
          </p:nvPr>
        </p:nvSpPr>
        <p:spPr>
          <a:xfrm>
            <a:off x="838200" y="365125"/>
            <a:ext cx="10515600" cy="1325563"/>
          </a:xfrm>
        </p:spPr>
        <p:txBody>
          <a:bodyPr>
            <a:normAutofit/>
          </a:bodyPr>
          <a:lstStyle>
            <a:lvl1pPr marR="0" algn="l" rtl="0">
              <a:lnSpc>
                <a:spcPct val="90000"/>
              </a:lnSpc>
              <a:spcBef>
                <a:spcPts val="0"/>
              </a:spcBef>
              <a:spcAft>
                <a:spcPts val="0"/>
              </a:spcAft>
              <a:buClr>
                <a:schemeClr val="dk1"/>
              </a:buClr>
              <a:buSzPts val="4400"/>
              <a:buFont typeface="Calibri"/>
              <a:buNone/>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12" name="Tartalom helye 2">
            <a:extLst>
              <a:ext uri="{FF2B5EF4-FFF2-40B4-BE49-F238E27FC236}">
                <a16:creationId xmlns:a16="http://schemas.microsoft.com/office/drawing/2014/main" id="{0197C6D7-7A1B-84FB-F426-989534DE5897}"/>
              </a:ext>
            </a:extLst>
          </p:cNvPr>
          <p:cNvSpPr>
            <a:spLocks noGrp="1"/>
          </p:cNvSpPr>
          <p:nvPr>
            <p:ph idx="1"/>
          </p:nvPr>
        </p:nvSpPr>
        <p:spPr>
          <a:xfrm>
            <a:off x="838200" y="1825625"/>
            <a:ext cx="10515600" cy="4351338"/>
          </a:xfrm>
        </p:spPr>
        <p:txBody>
          <a:bodyPr/>
          <a:lstStyle>
            <a:lvl1pPr marL="50800" marR="0" indent="0" algn="l" rtl="0">
              <a:lnSpc>
                <a:spcPct val="90000"/>
              </a:lnSpc>
              <a:spcBef>
                <a:spcPts val="1000"/>
              </a:spcBef>
              <a:spcAft>
                <a:spcPts val="0"/>
              </a:spcAft>
              <a:buClr>
                <a:schemeClr val="dk1"/>
              </a:buClr>
              <a:buSzPts val="2800"/>
              <a:buFont typeface="Arial"/>
              <a:buNone/>
              <a:defRPr lang="hu-HU" sz="2800" b="0" i="0" u="none" strike="noStrike" cap="none"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2" name="Dátum helye 3">
            <a:extLst>
              <a:ext uri="{FF2B5EF4-FFF2-40B4-BE49-F238E27FC236}">
                <a16:creationId xmlns:a16="http://schemas.microsoft.com/office/drawing/2014/main" id="{71663AA4-BC3F-BC28-AAFC-799E791BA88B}"/>
              </a:ext>
            </a:extLst>
          </p:cNvPr>
          <p:cNvSpPr txBox="1">
            <a:spLocks/>
          </p:cNvSpPr>
          <p:nvPr userDrawn="1"/>
        </p:nvSpPr>
        <p:spPr>
          <a:xfrm>
            <a:off x="8530472" y="6356349"/>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s-ES" smtClean="0">
                <a:solidFill>
                  <a:srgbClr val="354F74"/>
                </a:solidFill>
              </a:rPr>
              <a:pPr algn="r"/>
              <a:t>‹#›</a:t>
            </a:fld>
            <a:endParaRPr lang="es-ES" dirty="0">
              <a:solidFill>
                <a:srgbClr val="354F74"/>
              </a:solidFill>
            </a:endParaRPr>
          </a:p>
        </p:txBody>
      </p:sp>
    </p:spTree>
    <p:extLst>
      <p:ext uri="{BB962C8B-B14F-4D97-AF65-F5344CB8AC3E}">
        <p14:creationId xmlns:p14="http://schemas.microsoft.com/office/powerpoint/2010/main" val="3135307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CD727D-06D7-5F3A-258C-A669FD11D650}"/>
              </a:ext>
            </a:extLst>
          </p:cNvPr>
          <p:cNvSpPr>
            <a:spLocks noGrp="1"/>
          </p:cNvSpPr>
          <p:nvPr>
            <p:ph type="title"/>
          </p:nvPr>
        </p:nvSpPr>
        <p:spPr>
          <a:xfrm>
            <a:off x="839788" y="457200"/>
            <a:ext cx="10141230" cy="962025"/>
          </a:xfrm>
        </p:spPr>
        <p:txBody>
          <a:bodyPr anchor="b"/>
          <a:lstStyle>
            <a:lvl1pPr>
              <a:defRPr lang="hu-HU" sz="4000" b="0" i="0" u="none" strike="noStrike" cap="none" smtClean="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8AEC61B8-E550-251A-B77A-944228280287}"/>
              </a:ext>
            </a:extLst>
          </p:cNvPr>
          <p:cNvSpPr>
            <a:spLocks noGrp="1"/>
          </p:cNvSpPr>
          <p:nvPr>
            <p:ph idx="1"/>
          </p:nvPr>
        </p:nvSpPr>
        <p:spPr>
          <a:xfrm>
            <a:off x="2709863" y="4151700"/>
            <a:ext cx="6772274" cy="1870075"/>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hu-HU" dirty="0"/>
          </a:p>
        </p:txBody>
      </p:sp>
      <p:sp>
        <p:nvSpPr>
          <p:cNvPr id="4" name="Szöveg helye 3">
            <a:extLst>
              <a:ext uri="{FF2B5EF4-FFF2-40B4-BE49-F238E27FC236}">
                <a16:creationId xmlns:a16="http://schemas.microsoft.com/office/drawing/2014/main" id="{C7853A52-08CB-F7AC-894E-D2D67B8E7BC1}"/>
              </a:ext>
            </a:extLst>
          </p:cNvPr>
          <p:cNvSpPr>
            <a:spLocks noGrp="1"/>
          </p:cNvSpPr>
          <p:nvPr>
            <p:ph type="body" sz="half" idx="2"/>
          </p:nvPr>
        </p:nvSpPr>
        <p:spPr>
          <a:xfrm>
            <a:off x="839788" y="1776136"/>
            <a:ext cx="10141230" cy="2151339"/>
          </a:xfrm>
        </p:spPr>
        <p:txBody>
          <a:bodyPr>
            <a:normAutofit/>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8" name="Dátum helye 3">
            <a:extLst>
              <a:ext uri="{FF2B5EF4-FFF2-40B4-BE49-F238E27FC236}">
                <a16:creationId xmlns:a16="http://schemas.microsoft.com/office/drawing/2014/main" id="{8F43F82B-1D53-E897-2AFF-F6F9A73ABCFD}"/>
              </a:ext>
            </a:extLst>
          </p:cNvPr>
          <p:cNvSpPr txBox="1">
            <a:spLocks/>
          </p:cNvSpPr>
          <p:nvPr userDrawn="1"/>
        </p:nvSpPr>
        <p:spPr>
          <a:xfrm>
            <a:off x="171628"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z="1200" smtClean="0">
                <a:solidFill>
                  <a:srgbClr val="354F74"/>
                </a:solidFill>
              </a:rPr>
              <a:pPr/>
              <a:t>‹#›</a:t>
            </a:fld>
            <a:endParaRPr lang="es-ES" sz="1200" dirty="0">
              <a:solidFill>
                <a:srgbClr val="354F74"/>
              </a:solidFill>
            </a:endParaRPr>
          </a:p>
        </p:txBody>
      </p:sp>
      <p:pic>
        <p:nvPicPr>
          <p:cNvPr id="9" name="Kép 8" descr="A képen Grafika látható&#10;&#10;Automatikusan generált leírás">
            <a:extLst>
              <a:ext uri="{FF2B5EF4-FFF2-40B4-BE49-F238E27FC236}">
                <a16:creationId xmlns:a16="http://schemas.microsoft.com/office/drawing/2014/main" id="{034BE2F1-7609-2723-61C1-0AC878270363}"/>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
        <p:nvSpPr>
          <p:cNvPr id="10" name="Google Shape;123;p3">
            <a:extLst>
              <a:ext uri="{FF2B5EF4-FFF2-40B4-BE49-F238E27FC236}">
                <a16:creationId xmlns:a16="http://schemas.microsoft.com/office/drawing/2014/main" id="{D471FBF0-B845-5B9C-B4E9-49D037A0D05A}"/>
              </a:ext>
            </a:extLst>
          </p:cNvPr>
          <p:cNvSpPr/>
          <p:nvPr userDrawn="1"/>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15;p3">
            <a:extLst>
              <a:ext uri="{FF2B5EF4-FFF2-40B4-BE49-F238E27FC236}">
                <a16:creationId xmlns:a16="http://schemas.microsoft.com/office/drawing/2014/main" id="{F5E9E726-78B5-4DFE-DF66-21DACE2FE86C}"/>
              </a:ext>
            </a:extLst>
          </p:cNvPr>
          <p:cNvSpPr>
            <a:spLocks noChangeAspect="1"/>
          </p:cNvSpPr>
          <p:nvPr userDrawn="1"/>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18;p3">
            <a:extLst>
              <a:ext uri="{FF2B5EF4-FFF2-40B4-BE49-F238E27FC236}">
                <a16:creationId xmlns:a16="http://schemas.microsoft.com/office/drawing/2014/main" id="{5E74EB85-014B-7AD5-EBA1-DA7C2A041860}"/>
              </a:ext>
            </a:extLst>
          </p:cNvPr>
          <p:cNvSpPr>
            <a:spLocks noChangeAspect="1"/>
          </p:cNvSpPr>
          <p:nvPr userDrawn="1"/>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24;p3">
            <a:extLst>
              <a:ext uri="{FF2B5EF4-FFF2-40B4-BE49-F238E27FC236}">
                <a16:creationId xmlns:a16="http://schemas.microsoft.com/office/drawing/2014/main" id="{579A16A1-2D58-A6CA-C965-0294D645702D}"/>
              </a:ext>
            </a:extLst>
          </p:cNvPr>
          <p:cNvSpPr/>
          <p:nvPr userDrawn="1"/>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07352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119D5E-E087-8BB5-3229-46F570210547}"/>
              </a:ext>
            </a:extLst>
          </p:cNvPr>
          <p:cNvSpPr>
            <a:spLocks noGrp="1"/>
          </p:cNvSpPr>
          <p:nvPr>
            <p:ph type="title"/>
          </p:nvPr>
        </p:nvSpPr>
        <p:spPr>
          <a:xfrm>
            <a:off x="2771480" y="365125"/>
            <a:ext cx="8053762" cy="1325563"/>
          </a:xfrm>
        </p:spPr>
        <p:txBody>
          <a:bodyPr>
            <a:normAutofit/>
          </a:bodyPr>
          <a:lstStyle>
            <a:lvl1pPr>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50CCB084-AEE6-2A9B-4281-0B8B2CB3D0DC}"/>
              </a:ext>
            </a:extLst>
          </p:cNvPr>
          <p:cNvSpPr>
            <a:spLocks noGrp="1"/>
          </p:cNvSpPr>
          <p:nvPr>
            <p:ph idx="1"/>
          </p:nvPr>
        </p:nvSpPr>
        <p:spPr>
          <a:xfrm>
            <a:off x="2771480" y="1825625"/>
            <a:ext cx="8053761" cy="4351338"/>
          </a:xfrm>
        </p:spPr>
        <p:txBody>
          <a:bodyPr>
            <a:normAutofit/>
          </a:bodyPr>
          <a:lstStyle>
            <a:lvl1pPr marL="285750" indent="-285750" algn="l" defTabSz="914400" rtl="0" eaLnBrk="1" latinLnBrk="0" hangingPunct="1">
              <a:lnSpc>
                <a:spcPct val="90000"/>
              </a:lnSpc>
              <a:buClr>
                <a:srgbClr val="E89F56"/>
              </a:buClr>
              <a:buFont typeface="Arial" panose="020B0604020202020204" pitchFamily="34" charset="0"/>
              <a:buChar char="•"/>
              <a:defRPr lang="hu-HU"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vl2pPr>
              <a:buClr>
                <a:srgbClr val="E89F56"/>
              </a:buClr>
              <a:defRPr sz="1400">
                <a:latin typeface="Tahoma" panose="020B0604030504040204" pitchFamily="34" charset="0"/>
                <a:ea typeface="Tahoma" panose="020B0604030504040204" pitchFamily="34" charset="0"/>
                <a:cs typeface="Tahoma" panose="020B0604030504040204" pitchFamily="34" charset="0"/>
              </a:defRPr>
            </a:lvl2pPr>
          </a:lstStyle>
          <a:p>
            <a:pPr lvl="0"/>
            <a:r>
              <a:rPr lang="hu-HU" dirty="0"/>
              <a:t>Mintaszöveg szerkesztése</a:t>
            </a:r>
          </a:p>
          <a:p>
            <a:pPr lvl="1"/>
            <a:r>
              <a:rPr lang="hu-HU" dirty="0"/>
              <a:t>Második szint</a:t>
            </a:r>
          </a:p>
        </p:txBody>
      </p:sp>
      <p:sp>
        <p:nvSpPr>
          <p:cNvPr id="6" name="Dia számának helye 5">
            <a:extLst>
              <a:ext uri="{FF2B5EF4-FFF2-40B4-BE49-F238E27FC236}">
                <a16:creationId xmlns:a16="http://schemas.microsoft.com/office/drawing/2014/main" id="{C9FA6E84-8A12-EEB6-140C-E28B177F3F72}"/>
              </a:ext>
            </a:extLst>
          </p:cNvPr>
          <p:cNvSpPr>
            <a:spLocks noGrp="1"/>
          </p:cNvSpPr>
          <p:nvPr>
            <p:ph type="sldNum" sz="quarter" idx="12"/>
          </p:nvPr>
        </p:nvSpPr>
        <p:spPr/>
        <p:txBody>
          <a:bodyPr/>
          <a:lstStyle/>
          <a:p>
            <a:fld id="{B7400DD8-649D-448C-BF46-3338A8850BBA}" type="slidenum">
              <a:rPr lang="hu-HU" smtClean="0"/>
              <a:t>‹#›</a:t>
            </a:fld>
            <a:endParaRPr lang="hu-HU"/>
          </a:p>
        </p:txBody>
      </p:sp>
      <p:sp>
        <p:nvSpPr>
          <p:cNvPr id="7" name="Dátum helye 3">
            <a:extLst>
              <a:ext uri="{FF2B5EF4-FFF2-40B4-BE49-F238E27FC236}">
                <a16:creationId xmlns:a16="http://schemas.microsoft.com/office/drawing/2014/main" id="{D6D65938-2E64-452E-993F-266E781D5904}"/>
              </a:ext>
            </a:extLst>
          </p:cNvPr>
          <p:cNvSpPr txBox="1">
            <a:spLocks/>
          </p:cNvSpPr>
          <p:nvPr userDrawn="1"/>
        </p:nvSpPr>
        <p:spPr>
          <a:xfrm>
            <a:off x="838200"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sp>
        <p:nvSpPr>
          <p:cNvPr id="5" name="Google Shape;93;p2">
            <a:extLst>
              <a:ext uri="{FF2B5EF4-FFF2-40B4-BE49-F238E27FC236}">
                <a16:creationId xmlns:a16="http://schemas.microsoft.com/office/drawing/2014/main" id="{742D79B1-FD6A-195F-DB9C-E4C74C4DE9C3}"/>
              </a:ext>
            </a:extLst>
          </p:cNvPr>
          <p:cNvSpPr/>
          <p:nvPr userDrawn="1"/>
        </p:nvSpPr>
        <p:spPr>
          <a:xfrm rot="5400000">
            <a:off x="-1184563" y="3537087"/>
            <a:ext cx="4391888" cy="2022763"/>
          </a:xfrm>
          <a:prstGeom prst="triangle">
            <a:avLst>
              <a:gd name="adj" fmla="val 5287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94;p2">
            <a:extLst>
              <a:ext uri="{FF2B5EF4-FFF2-40B4-BE49-F238E27FC236}">
                <a16:creationId xmlns:a16="http://schemas.microsoft.com/office/drawing/2014/main" id="{20C1CF89-21C0-E5DE-56CD-8FCAC3A12624}"/>
              </a:ext>
            </a:extLst>
          </p:cNvPr>
          <p:cNvSpPr/>
          <p:nvPr userDrawn="1"/>
        </p:nvSpPr>
        <p:spPr>
          <a:xfrm rot="-5400000">
            <a:off x="309679" y="2361620"/>
            <a:ext cx="2463665" cy="1303067"/>
          </a:xfrm>
          <a:prstGeom prst="triangle">
            <a:avLst>
              <a:gd name="adj" fmla="val 60139"/>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95;p2">
            <a:extLst>
              <a:ext uri="{FF2B5EF4-FFF2-40B4-BE49-F238E27FC236}">
                <a16:creationId xmlns:a16="http://schemas.microsoft.com/office/drawing/2014/main" id="{6B42D66F-520F-78EF-8300-F64265EC9EFE}"/>
              </a:ext>
            </a:extLst>
          </p:cNvPr>
          <p:cNvSpPr/>
          <p:nvPr userDrawn="1"/>
        </p:nvSpPr>
        <p:spPr>
          <a:xfrm rot="-5400000">
            <a:off x="509498" y="5174451"/>
            <a:ext cx="1655379" cy="1711717"/>
          </a:xfrm>
          <a:prstGeom prst="triangle">
            <a:avLst>
              <a:gd name="adj" fmla="val 936"/>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96;p2">
            <a:extLst>
              <a:ext uri="{FF2B5EF4-FFF2-40B4-BE49-F238E27FC236}">
                <a16:creationId xmlns:a16="http://schemas.microsoft.com/office/drawing/2014/main" id="{1CE6676A-D67A-A3FB-C496-D5203EA5804A}"/>
              </a:ext>
            </a:extLst>
          </p:cNvPr>
          <p:cNvSpPr/>
          <p:nvPr userDrawn="1"/>
        </p:nvSpPr>
        <p:spPr>
          <a:xfrm rot="5400000">
            <a:off x="-164251" y="1262108"/>
            <a:ext cx="1040276" cy="711774"/>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97;p2">
            <a:extLst>
              <a:ext uri="{FF2B5EF4-FFF2-40B4-BE49-F238E27FC236}">
                <a16:creationId xmlns:a16="http://schemas.microsoft.com/office/drawing/2014/main" id="{C98D0A7D-50E6-2EA0-3FAF-7EF2E3C59690}"/>
              </a:ext>
            </a:extLst>
          </p:cNvPr>
          <p:cNvSpPr/>
          <p:nvPr userDrawn="1"/>
        </p:nvSpPr>
        <p:spPr>
          <a:xfrm rot="10800000">
            <a:off x="52554" y="4291"/>
            <a:ext cx="2022764" cy="2241038"/>
          </a:xfrm>
          <a:prstGeom prst="triangle">
            <a:avLst>
              <a:gd name="adj" fmla="val 50388"/>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9F56"/>
              </a:solidFill>
              <a:latin typeface="Calibri"/>
              <a:ea typeface="Calibri"/>
              <a:cs typeface="Calibri"/>
              <a:sym typeface="Calibri"/>
            </a:endParaRPr>
          </a:p>
        </p:txBody>
      </p:sp>
      <p:sp>
        <p:nvSpPr>
          <p:cNvPr id="16" name="Google Shape;100;p2">
            <a:extLst>
              <a:ext uri="{FF2B5EF4-FFF2-40B4-BE49-F238E27FC236}">
                <a16:creationId xmlns:a16="http://schemas.microsoft.com/office/drawing/2014/main" id="{B9EE00B2-0CC2-C3B7-5542-AABD1C23A7BD}"/>
              </a:ext>
            </a:extLst>
          </p:cNvPr>
          <p:cNvSpPr/>
          <p:nvPr userDrawn="1"/>
        </p:nvSpPr>
        <p:spPr>
          <a:xfrm rot="10800000">
            <a:off x="9628907" y="0"/>
            <a:ext cx="2563093" cy="106680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01;p2">
            <a:extLst>
              <a:ext uri="{FF2B5EF4-FFF2-40B4-BE49-F238E27FC236}">
                <a16:creationId xmlns:a16="http://schemas.microsoft.com/office/drawing/2014/main" id="{72D73E4D-6725-160B-FCAD-85479F51D4BD}"/>
              </a:ext>
            </a:extLst>
          </p:cNvPr>
          <p:cNvSpPr/>
          <p:nvPr userDrawn="1"/>
        </p:nvSpPr>
        <p:spPr>
          <a:xfrm rot="-5400000">
            <a:off x="10868739" y="723362"/>
            <a:ext cx="1605759" cy="1040763"/>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02;p2">
            <a:extLst>
              <a:ext uri="{FF2B5EF4-FFF2-40B4-BE49-F238E27FC236}">
                <a16:creationId xmlns:a16="http://schemas.microsoft.com/office/drawing/2014/main" id="{52A60E63-D915-7BBC-225C-CFC0EE962763}"/>
              </a:ext>
            </a:extLst>
          </p:cNvPr>
          <p:cNvSpPr/>
          <p:nvPr userDrawn="1"/>
        </p:nvSpPr>
        <p:spPr>
          <a:xfrm rot="-5400000">
            <a:off x="10227911" y="4893911"/>
            <a:ext cx="2561419" cy="1366756"/>
          </a:xfrm>
          <a:prstGeom prst="triangle">
            <a:avLst>
              <a:gd name="adj" fmla="val 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03;p2">
            <a:extLst>
              <a:ext uri="{FF2B5EF4-FFF2-40B4-BE49-F238E27FC236}">
                <a16:creationId xmlns:a16="http://schemas.microsoft.com/office/drawing/2014/main" id="{EE0924E6-A09A-5D12-4E39-68354885E48E}"/>
              </a:ext>
            </a:extLst>
          </p:cNvPr>
          <p:cNvSpPr/>
          <p:nvPr userDrawn="1"/>
        </p:nvSpPr>
        <p:spPr>
          <a:xfrm rot="-5400000">
            <a:off x="1595566" y="916991"/>
            <a:ext cx="789709" cy="415636"/>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 name="Kép 19" descr="A képen Grafika látható&#10;&#10;Automatikusan generált leírás">
            <a:extLst>
              <a:ext uri="{FF2B5EF4-FFF2-40B4-BE49-F238E27FC236}">
                <a16:creationId xmlns:a16="http://schemas.microsoft.com/office/drawing/2014/main" id="{1E150804-01DB-F092-BE2F-E882DBA868DC}"/>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
        <p:nvSpPr>
          <p:cNvPr id="21" name="Dátum helye 3">
            <a:extLst>
              <a:ext uri="{FF2B5EF4-FFF2-40B4-BE49-F238E27FC236}">
                <a16:creationId xmlns:a16="http://schemas.microsoft.com/office/drawing/2014/main" id="{CF8FE16A-E046-FFA2-5C39-8B04A600027C}"/>
              </a:ext>
            </a:extLst>
          </p:cNvPr>
          <p:cNvSpPr txBox="1">
            <a:spLocks/>
          </p:cNvSpPr>
          <p:nvPr userDrawn="1"/>
        </p:nvSpPr>
        <p:spPr>
          <a:xfrm>
            <a:off x="355887" y="6356349"/>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spTree>
    <p:extLst>
      <p:ext uri="{BB962C8B-B14F-4D97-AF65-F5344CB8AC3E}">
        <p14:creationId xmlns:p14="http://schemas.microsoft.com/office/powerpoint/2010/main" val="348332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D8CE2F-84EE-9A37-9CE5-C4DAEE2DA407}"/>
              </a:ext>
            </a:extLst>
          </p:cNvPr>
          <p:cNvSpPr>
            <a:spLocks noGrp="1"/>
          </p:cNvSpPr>
          <p:nvPr>
            <p:ph type="title"/>
          </p:nvPr>
        </p:nvSpPr>
        <p:spPr>
          <a:xfrm>
            <a:off x="2474973" y="2598677"/>
            <a:ext cx="7242054" cy="2309974"/>
          </a:xfrm>
        </p:spPr>
        <p:txBody>
          <a:bodyPr>
            <a:normAutofit/>
          </a:bodyPr>
          <a:lstStyle>
            <a:lvl1pPr algn="ctr">
              <a:defRPr lang="hu-HU" sz="32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defRPr>
            </a:lvl1pPr>
          </a:lstStyle>
          <a:p>
            <a:r>
              <a:rPr lang="hu-HU" dirty="0"/>
              <a:t>Mintacím szerkesztése</a:t>
            </a:r>
          </a:p>
        </p:txBody>
      </p:sp>
      <p:sp>
        <p:nvSpPr>
          <p:cNvPr id="6" name="Google Shape;146;p5">
            <a:extLst>
              <a:ext uri="{FF2B5EF4-FFF2-40B4-BE49-F238E27FC236}">
                <a16:creationId xmlns:a16="http://schemas.microsoft.com/office/drawing/2014/main" id="{EC90E1F7-0D94-1068-E4A4-D9BB6E016B1C}"/>
              </a:ext>
            </a:extLst>
          </p:cNvPr>
          <p:cNvSpPr/>
          <p:nvPr userDrawn="1"/>
        </p:nvSpPr>
        <p:spPr>
          <a:xfrm rot="10800000">
            <a:off x="9717027" y="0"/>
            <a:ext cx="2474973" cy="1565563"/>
          </a:xfrm>
          <a:prstGeom prst="triangle">
            <a:avLst>
              <a:gd name="adj" fmla="val 7071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147;p5">
            <a:extLst>
              <a:ext uri="{FF2B5EF4-FFF2-40B4-BE49-F238E27FC236}">
                <a16:creationId xmlns:a16="http://schemas.microsoft.com/office/drawing/2014/main" id="{06116253-8D5F-BFC6-1CB4-B7CFC1F17314}"/>
              </a:ext>
            </a:extLst>
          </p:cNvPr>
          <p:cNvSpPr/>
          <p:nvPr userDrawn="1"/>
        </p:nvSpPr>
        <p:spPr>
          <a:xfrm rot="-5400000">
            <a:off x="10171732" y="1104033"/>
            <a:ext cx="2474973" cy="1565563"/>
          </a:xfrm>
          <a:prstGeom prst="triangle">
            <a:avLst>
              <a:gd name="adj" fmla="val 4944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48;p5">
            <a:extLst>
              <a:ext uri="{FF2B5EF4-FFF2-40B4-BE49-F238E27FC236}">
                <a16:creationId xmlns:a16="http://schemas.microsoft.com/office/drawing/2014/main" id="{6A3E2A41-2A0F-74CD-A839-2472EE6AD42C}"/>
              </a:ext>
            </a:extLst>
          </p:cNvPr>
          <p:cNvSpPr/>
          <p:nvPr userDrawn="1"/>
        </p:nvSpPr>
        <p:spPr>
          <a:xfrm rot="5400000">
            <a:off x="-454705" y="4250817"/>
            <a:ext cx="2474973" cy="1565563"/>
          </a:xfrm>
          <a:prstGeom prst="triangle">
            <a:avLst>
              <a:gd name="adj" fmla="val 4944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49;p5">
            <a:extLst>
              <a:ext uri="{FF2B5EF4-FFF2-40B4-BE49-F238E27FC236}">
                <a16:creationId xmlns:a16="http://schemas.microsoft.com/office/drawing/2014/main" id="{7D5F6D63-C4D2-1B8E-A1AA-5431E45D0855}"/>
              </a:ext>
            </a:extLst>
          </p:cNvPr>
          <p:cNvSpPr/>
          <p:nvPr userDrawn="1"/>
        </p:nvSpPr>
        <p:spPr>
          <a:xfrm>
            <a:off x="0" y="5292437"/>
            <a:ext cx="2474973" cy="1565563"/>
          </a:xfrm>
          <a:prstGeom prst="triangle">
            <a:avLst>
              <a:gd name="adj" fmla="val 73511"/>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Kép 11" descr="A képen Grafika látható&#10;&#10;Automatikusan generált leírás">
            <a:extLst>
              <a:ext uri="{FF2B5EF4-FFF2-40B4-BE49-F238E27FC236}">
                <a16:creationId xmlns:a16="http://schemas.microsoft.com/office/drawing/2014/main" id="{1CA08E0A-D99D-6777-23F5-83DCB29680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83" t="25960" r="5006" b="21856"/>
          <a:stretch/>
        </p:blipFill>
        <p:spPr>
          <a:xfrm>
            <a:off x="2209800" y="233691"/>
            <a:ext cx="6943726" cy="1981201"/>
          </a:xfrm>
          <a:prstGeom prst="rect">
            <a:avLst/>
          </a:prstGeom>
        </p:spPr>
      </p:pic>
    </p:spTree>
    <p:extLst>
      <p:ext uri="{BB962C8B-B14F-4D97-AF65-F5344CB8AC3E}">
        <p14:creationId xmlns:p14="http://schemas.microsoft.com/office/powerpoint/2010/main" val="2792939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1_Ür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
        <p:nvSpPr>
          <p:cNvPr id="2" name="Footer Placeholder 7">
            <a:extLst>
              <a:ext uri="{FF2B5EF4-FFF2-40B4-BE49-F238E27FC236}">
                <a16:creationId xmlns:a16="http://schemas.microsoft.com/office/drawing/2014/main" id="{D394B0F6-781B-744D-F759-035FB1FDAE0E}"/>
              </a:ext>
            </a:extLst>
          </p:cNvPr>
          <p:cNvSpPr>
            <a:spLocks noGrp="1"/>
          </p:cNvSpPr>
          <p:nvPr>
            <p:ph type="ftr" sz="quarter" idx="11"/>
          </p:nvPr>
        </p:nvSpPr>
        <p:spPr>
          <a:xfrm>
            <a:off x="252919" y="6356350"/>
            <a:ext cx="5911517" cy="365125"/>
          </a:xfrm>
          <a:prstGeom prst="rect">
            <a:avLst/>
          </a:prstGeom>
        </p:spPr>
        <p:txBody>
          <a:bodyPr/>
          <a:lstStyle/>
          <a:p>
            <a:r>
              <a:rPr lang="hu-HU"/>
              <a:t>2021-1-HU01-KA220-ADU-000033719</a:t>
            </a:r>
            <a:endParaRPr lang="en-US"/>
          </a:p>
        </p:txBody>
      </p:sp>
    </p:spTree>
    <p:extLst>
      <p:ext uri="{BB962C8B-B14F-4D97-AF65-F5344CB8AC3E}">
        <p14:creationId xmlns:p14="http://schemas.microsoft.com/office/powerpoint/2010/main" val="1380701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ím és tartalom">
  <p:cSld name="3_Cím és tartalom">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54F74"/>
              </a:buClr>
              <a:buSzPts val="4400"/>
              <a:buFont typeface="Arial"/>
              <a:buNone/>
              <a:defRPr sz="4400">
                <a:solidFill>
                  <a:srgbClr val="354F74"/>
                </a:solidFill>
                <a:latin typeface="Calibri" panose="020F0502020204030204" pitchFamily="34" charset="0"/>
                <a:ea typeface="Calibri" panose="020F0502020204030204" pitchFamily="34" charset="0"/>
                <a:cs typeface="Calibri" panose="020F0502020204030204" pitchFamily="34" charset="0"/>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8997099"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pic>
        <p:nvPicPr>
          <p:cNvPr id="28" name="Google Shape;28;p20" descr="A képen szöveg látható&#10;&#10;Automatikusan generált leírás"/>
          <p:cNvPicPr preferRelativeResize="0"/>
          <p:nvPr/>
        </p:nvPicPr>
        <p:blipFill rotWithShape="1">
          <a:blip r:embed="rId2">
            <a:alphaModFix/>
          </a:blip>
          <a:srcRect/>
          <a:stretch/>
        </p:blipFill>
        <p:spPr>
          <a:xfrm>
            <a:off x="10190374" y="52698"/>
            <a:ext cx="1952791" cy="575277"/>
          </a:xfrm>
          <a:prstGeom prst="rect">
            <a:avLst/>
          </a:prstGeom>
          <a:noFill/>
          <a:ln>
            <a:noFill/>
          </a:ln>
        </p:spPr>
      </p:pic>
      <p:sp>
        <p:nvSpPr>
          <p:cNvPr id="29" name="Google Shape;29;p20"/>
          <p:cNvSpPr>
            <a:spLocks noGrp="1"/>
          </p:cNvSpPr>
          <p:nvPr>
            <p:ph type="body" idx="1"/>
          </p:nvPr>
        </p:nvSpPr>
        <p:spPr>
          <a:xfrm>
            <a:off x="838200" y="2681145"/>
            <a:ext cx="10515600" cy="2811419"/>
          </a:xfrm>
          <a:prstGeom prst="flowChartPunchedCard">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220366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ímdia" type="title">
  <p:cSld name="Címdia">
    <p:bg>
      <p:bgPr>
        <a:solidFill>
          <a:srgbClr val="344F74"/>
        </a:solidFill>
        <a:effectLst/>
      </p:bgPr>
    </p:bg>
    <p:spTree>
      <p:nvGrpSpPr>
        <p:cNvPr id="1" name="Shape 15"/>
        <p:cNvGrpSpPr/>
        <p:nvPr/>
      </p:nvGrpSpPr>
      <p:grpSpPr>
        <a:xfrm>
          <a:off x="0" y="0"/>
          <a:ext cx="0" cy="0"/>
          <a:chOff x="0" y="0"/>
          <a:chExt cx="0" cy="0"/>
        </a:xfrm>
      </p:grpSpPr>
      <p:sp>
        <p:nvSpPr>
          <p:cNvPr id="16" name="Google Shape;16;p23"/>
          <p:cNvSpPr txBox="1">
            <a:spLocks noGrp="1"/>
          </p:cNvSpPr>
          <p:nvPr>
            <p:ph type="subTitle" idx="1"/>
          </p:nvPr>
        </p:nvSpPr>
        <p:spPr>
          <a:xfrm>
            <a:off x="2178235" y="3606254"/>
            <a:ext cx="8141835"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latin typeface="Tahoma"/>
                <a:ea typeface="Tahoma"/>
                <a:cs typeface="Tahoma"/>
                <a:sym typeface="Tahom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23"/>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9" name="Google Shape;19;p23"/>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20" name="Google Shape;20;p23"/>
          <p:cNvSpPr/>
          <p:nvPr/>
        </p:nvSpPr>
        <p:spPr>
          <a:xfrm rot="-5400000">
            <a:off x="4689767" y="-644239"/>
            <a:ext cx="6857998" cy="8146475"/>
          </a:xfrm>
          <a:prstGeom prst="triangle">
            <a:avLst>
              <a:gd name="adj" fmla="val 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1" name="Google Shape;21;p23"/>
          <p:cNvSpPr/>
          <p:nvPr/>
        </p:nvSpPr>
        <p:spPr>
          <a:xfrm rot="5400000">
            <a:off x="-110837" y="2854034"/>
            <a:ext cx="4114800" cy="3893127"/>
          </a:xfrm>
          <a:prstGeom prst="triangle">
            <a:avLst>
              <a:gd name="adj" fmla="val 99832"/>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 name="Google Shape;22;p23"/>
          <p:cNvSpPr txBox="1"/>
          <p:nvPr/>
        </p:nvSpPr>
        <p:spPr>
          <a:xfrm>
            <a:off x="155581" y="5650046"/>
            <a:ext cx="240074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89F56"/>
              </a:buClr>
              <a:buSzPts val="1800"/>
              <a:buFont typeface="Tahoma"/>
              <a:buNone/>
            </a:pPr>
            <a:r>
              <a:rPr lang="en-US" sz="1800" b="0" i="0" u="sng" strike="noStrike" cap="none">
                <a:solidFill>
                  <a:srgbClr val="E89F56"/>
                </a:solidFill>
                <a:latin typeface="Tahoma"/>
                <a:ea typeface="Tahoma"/>
                <a:cs typeface="Tahoma"/>
                <a:sym typeface="Tahoma"/>
                <a:hlinkClick r:id="rId2">
                  <a:extLst>
                    <a:ext uri="{A12FA001-AC4F-418D-AE19-62706E023703}">
                      <ahyp:hlinkClr xmlns:ahyp="http://schemas.microsoft.com/office/drawing/2018/hyperlinkcolor" val="tx"/>
                    </a:ext>
                  </a:extLst>
                </a:hlinkClick>
              </a:rPr>
              <a:t>https://changers2.eu/</a:t>
            </a:r>
            <a:r>
              <a:rPr lang="en-US" sz="1800" b="0" i="0" u="none" strike="noStrike" cap="none">
                <a:solidFill>
                  <a:srgbClr val="E89F56"/>
                </a:solidFill>
                <a:latin typeface="Tahoma"/>
                <a:ea typeface="Tahoma"/>
                <a:cs typeface="Tahoma"/>
                <a:sym typeface="Tahoma"/>
              </a:rPr>
              <a:t> </a:t>
            </a:r>
            <a:endParaRPr sz="1100" b="0" i="0" u="none" strike="noStrike" cap="none">
              <a:solidFill>
                <a:srgbClr val="E89F56"/>
              </a:solidFill>
              <a:latin typeface="Tahoma"/>
              <a:ea typeface="Tahoma"/>
              <a:cs typeface="Tahoma"/>
              <a:sym typeface="Tahoma"/>
            </a:endParaRPr>
          </a:p>
        </p:txBody>
      </p:sp>
      <p:pic>
        <p:nvPicPr>
          <p:cNvPr id="23" name="Google Shape;23;p23" descr="A képen Betűtípus, embléma, Grafika, képernyőkép látható&#10;&#10;Automatikusan generált leírás"/>
          <p:cNvPicPr preferRelativeResize="0"/>
          <p:nvPr/>
        </p:nvPicPr>
        <p:blipFill rotWithShape="1">
          <a:blip r:embed="rId3">
            <a:alphaModFix/>
          </a:blip>
          <a:srcRect l="5439" t="25705" r="4830" b="25329"/>
          <a:stretch/>
        </p:blipFill>
        <p:spPr>
          <a:xfrm>
            <a:off x="476093" y="436847"/>
            <a:ext cx="6192578" cy="1644653"/>
          </a:xfrm>
          <a:prstGeom prst="rect">
            <a:avLst/>
          </a:prstGeom>
          <a:noFill/>
          <a:ln>
            <a:noFill/>
          </a:ln>
        </p:spPr>
      </p:pic>
      <p:sp>
        <p:nvSpPr>
          <p:cNvPr id="24" name="Google Shape;24;p23"/>
          <p:cNvSpPr txBox="1">
            <a:spLocks noGrp="1"/>
          </p:cNvSpPr>
          <p:nvPr>
            <p:ph type="ctrTitle"/>
          </p:nvPr>
        </p:nvSpPr>
        <p:spPr>
          <a:xfrm>
            <a:off x="2173594" y="1733276"/>
            <a:ext cx="8146476" cy="17954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400"/>
              <a:buFont typeface="Tahoma"/>
              <a:buNone/>
              <a:defRPr sz="240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73245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tartalomrész" type="twoObj">
  <p:cSld name="2 tartalomrész">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886691" y="4032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54F74"/>
              </a:buClr>
              <a:buSzPts val="4000"/>
              <a:buFont typeface="Tahoma"/>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5"/>
          <p:cNvSpPr txBox="1">
            <a:spLocks noGrp="1"/>
          </p:cNvSpPr>
          <p:nvPr>
            <p:ph type="body" idx="1"/>
          </p:nvPr>
        </p:nvSpPr>
        <p:spPr>
          <a:xfrm>
            <a:off x="838200" y="1825625"/>
            <a:ext cx="66675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E89F56"/>
              </a:buClr>
              <a:buSzPts val="2400"/>
              <a:buFont typeface="Arial"/>
              <a:buChar char="•"/>
              <a:defRPr sz="2400">
                <a:latin typeface="Tahoma"/>
                <a:ea typeface="Tahoma"/>
                <a:cs typeface="Tahoma"/>
                <a:sym typeface="Tahoma"/>
              </a:defRPr>
            </a:lvl1pPr>
            <a:lvl2pPr marL="914400" lvl="1" indent="-381000" algn="l">
              <a:lnSpc>
                <a:spcPct val="90000"/>
              </a:lnSpc>
              <a:spcBef>
                <a:spcPts val="500"/>
              </a:spcBef>
              <a:spcAft>
                <a:spcPts val="0"/>
              </a:spcAft>
              <a:buClr>
                <a:srgbClr val="E89F56"/>
              </a:buClr>
              <a:buSzPts val="2400"/>
              <a:buChar char="•"/>
              <a:defRPr>
                <a:latin typeface="Tahoma"/>
                <a:ea typeface="Tahoma"/>
                <a:cs typeface="Tahoma"/>
                <a:sym typeface="Tahoma"/>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body" idx="2"/>
          </p:nvPr>
        </p:nvSpPr>
        <p:spPr>
          <a:xfrm>
            <a:off x="7810500" y="1825625"/>
            <a:ext cx="3543299" cy="4203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p:nvPr/>
        </p:nvSpPr>
        <p:spPr>
          <a:xfrm>
            <a:off x="188720" y="636943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a:solidFill>
                  <a:srgbClr val="354F74"/>
                </a:solidFill>
                <a:latin typeface="Tahoma"/>
                <a:ea typeface="Tahoma"/>
                <a:cs typeface="Tahoma"/>
                <a:sym typeface="Tahoma"/>
              </a:rPr>
              <a:t>‹#›</a:t>
            </a:fld>
            <a:endParaRPr sz="1200">
              <a:solidFill>
                <a:srgbClr val="354F74"/>
              </a:solidFill>
              <a:latin typeface="Tahoma"/>
              <a:ea typeface="Tahoma"/>
              <a:cs typeface="Tahoma"/>
              <a:sym typeface="Tahoma"/>
            </a:endParaRPr>
          </a:p>
        </p:txBody>
      </p:sp>
      <p:sp>
        <p:nvSpPr>
          <p:cNvPr id="33" name="Google Shape;33;p25"/>
          <p:cNvSpPr/>
          <p:nvPr/>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 name="Google Shape;34;p25"/>
          <p:cNvSpPr/>
          <p:nvPr/>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 name="Google Shape;35;p25"/>
          <p:cNvSpPr/>
          <p:nvPr/>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 name="Google Shape;36;p25"/>
          <p:cNvSpPr/>
          <p:nvPr/>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37" name="Google Shape;37;p25"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Tree>
    <p:extLst>
      <p:ext uri="{BB962C8B-B14F-4D97-AF65-F5344CB8AC3E}">
        <p14:creationId xmlns:p14="http://schemas.microsoft.com/office/powerpoint/2010/main" val="316400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119D5E-E087-8BB5-3229-46F570210547}"/>
              </a:ext>
            </a:extLst>
          </p:cNvPr>
          <p:cNvSpPr>
            <a:spLocks noGrp="1"/>
          </p:cNvSpPr>
          <p:nvPr>
            <p:ph type="title"/>
          </p:nvPr>
        </p:nvSpPr>
        <p:spPr>
          <a:xfrm>
            <a:off x="838200" y="365125"/>
            <a:ext cx="7686675" cy="1325563"/>
          </a:xfrm>
        </p:spPr>
        <p:txBody>
          <a:bodyPr>
            <a:normAutofit/>
          </a:bodyPr>
          <a:lstStyle>
            <a:lvl1pPr marR="0" algn="l" rtl="0">
              <a:lnSpc>
                <a:spcPct val="90000"/>
              </a:lnSpc>
              <a:spcBef>
                <a:spcPts val="0"/>
              </a:spcBef>
              <a:spcAft>
                <a:spcPts val="0"/>
              </a:spcAft>
              <a:buClr>
                <a:schemeClr val="dk1"/>
              </a:buClr>
              <a:buSzPts val="4400"/>
              <a:buFont typeface="Calibri"/>
              <a:buNone/>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50CCB084-AEE6-2A9B-4281-0B8B2CB3D0DC}"/>
              </a:ext>
            </a:extLst>
          </p:cNvPr>
          <p:cNvSpPr>
            <a:spLocks noGrp="1"/>
          </p:cNvSpPr>
          <p:nvPr>
            <p:ph idx="1"/>
          </p:nvPr>
        </p:nvSpPr>
        <p:spPr>
          <a:xfrm>
            <a:off x="838200" y="1825625"/>
            <a:ext cx="8629650" cy="4351338"/>
          </a:xfrm>
        </p:spPr>
        <p:txBody>
          <a:bodyPr/>
          <a:lstStyle>
            <a:lvl1pPr marL="508000" marR="0" indent="-457200" algn="l" rtl="0">
              <a:lnSpc>
                <a:spcPct val="90000"/>
              </a:lnSpc>
              <a:spcBef>
                <a:spcPts val="1000"/>
              </a:spcBef>
              <a:spcAft>
                <a:spcPts val="0"/>
              </a:spcAft>
              <a:buClr>
                <a:srgbClr val="E89F56"/>
              </a:buClr>
              <a:buSzPts val="2800"/>
              <a:buFont typeface="Arial" panose="020B0604020202020204" pitchFamily="34" charset="0"/>
              <a:buChar char="•"/>
              <a:defRPr lang="hu-HU" sz="2800" b="0" i="0" u="none" strike="noStrike" cap="none"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defRPr>
            </a:lvl1pPr>
            <a:lvl2pPr>
              <a:buClr>
                <a:srgbClr val="E89F56"/>
              </a:buClr>
              <a:defRPr>
                <a:latin typeface="Tahoma" panose="020B0604030504040204" pitchFamily="34" charset="0"/>
                <a:ea typeface="Tahoma" panose="020B0604030504040204" pitchFamily="34" charset="0"/>
                <a:cs typeface="Tahoma" panose="020B0604030504040204" pitchFamily="34" charset="0"/>
              </a:defRPr>
            </a:lvl2pPr>
            <a:lvl3pPr>
              <a:buClr>
                <a:srgbClr val="E89F56"/>
              </a:buClr>
              <a:defRPr>
                <a:latin typeface="Tahoma" panose="020B0604030504040204" pitchFamily="34" charset="0"/>
                <a:ea typeface="Tahoma" panose="020B0604030504040204" pitchFamily="34" charset="0"/>
                <a:cs typeface="Tahoma" panose="020B0604030504040204" pitchFamily="34" charset="0"/>
              </a:defRPr>
            </a:lvl3pPr>
            <a:lvl4pPr>
              <a:buClr>
                <a:srgbClr val="E89F56"/>
              </a:buClr>
              <a:defRPr>
                <a:latin typeface="Tahoma" panose="020B0604030504040204" pitchFamily="34" charset="0"/>
                <a:ea typeface="Tahoma" panose="020B0604030504040204" pitchFamily="34" charset="0"/>
                <a:cs typeface="Tahoma" panose="020B0604030504040204" pitchFamily="34" charset="0"/>
              </a:defRPr>
            </a:lvl4pPr>
            <a:lvl5pPr>
              <a:buClr>
                <a:srgbClr val="E89F56"/>
              </a:buClr>
              <a:defRPr>
                <a:latin typeface="Tahoma" panose="020B0604030504040204" pitchFamily="34" charset="0"/>
                <a:ea typeface="Tahoma" panose="020B0604030504040204" pitchFamily="34" charset="0"/>
                <a:cs typeface="Tahoma" panose="020B060403050404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Google Shape;137;p4">
            <a:extLst>
              <a:ext uri="{FF2B5EF4-FFF2-40B4-BE49-F238E27FC236}">
                <a16:creationId xmlns:a16="http://schemas.microsoft.com/office/drawing/2014/main" id="{39A7ABB6-A100-C773-DD01-C4466FB0C95E}"/>
              </a:ext>
            </a:extLst>
          </p:cNvPr>
          <p:cNvSpPr/>
          <p:nvPr userDrawn="1"/>
        </p:nvSpPr>
        <p:spPr>
          <a:xfrm>
            <a:off x="8208809" y="4123752"/>
            <a:ext cx="3664529"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36;p4">
            <a:extLst>
              <a:ext uri="{FF2B5EF4-FFF2-40B4-BE49-F238E27FC236}">
                <a16:creationId xmlns:a16="http://schemas.microsoft.com/office/drawing/2014/main" id="{C444B709-33BE-8F0C-0A28-3072B2AAAB1F}"/>
              </a:ext>
            </a:extLst>
          </p:cNvPr>
          <p:cNvSpPr/>
          <p:nvPr userDrawn="1"/>
        </p:nvSpPr>
        <p:spPr>
          <a:xfrm rot="-5400000">
            <a:off x="8042564" y="2362199"/>
            <a:ext cx="6165273" cy="213360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138;p4">
            <a:extLst>
              <a:ext uri="{FF2B5EF4-FFF2-40B4-BE49-F238E27FC236}">
                <a16:creationId xmlns:a16="http://schemas.microsoft.com/office/drawing/2014/main" id="{05BD467E-8521-2912-1AE8-465DD6CA1D9A}"/>
              </a:ext>
            </a:extLst>
          </p:cNvPr>
          <p:cNvSpPr/>
          <p:nvPr userDrawn="1"/>
        </p:nvSpPr>
        <p:spPr>
          <a:xfrm rot="10800000">
            <a:off x="8271158" y="1382"/>
            <a:ext cx="3539833"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Dátum helye 3">
            <a:extLst>
              <a:ext uri="{FF2B5EF4-FFF2-40B4-BE49-F238E27FC236}">
                <a16:creationId xmlns:a16="http://schemas.microsoft.com/office/drawing/2014/main" id="{8D79CF1A-07F0-4106-BD38-CF422F83CBCE}"/>
              </a:ext>
            </a:extLst>
          </p:cNvPr>
          <p:cNvSpPr txBox="1">
            <a:spLocks/>
          </p:cNvSpPr>
          <p:nvPr userDrawn="1"/>
        </p:nvSpPr>
        <p:spPr>
          <a:xfrm>
            <a:off x="838200"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pic>
        <p:nvPicPr>
          <p:cNvPr id="6" name="Kép 5" descr="A képen Grafika látható&#10;&#10;Automatikusan generált leírás">
            <a:extLst>
              <a:ext uri="{FF2B5EF4-FFF2-40B4-BE49-F238E27FC236}">
                <a16:creationId xmlns:a16="http://schemas.microsoft.com/office/drawing/2014/main" id="{1DCE888B-E061-2670-A8B5-2A44750CD541}"/>
              </a:ext>
            </a:extLst>
          </p:cNvPr>
          <p:cNvPicPr>
            <a:picLocks noChangeAspect="1"/>
          </p:cNvPicPr>
          <p:nvPr userDrawn="1"/>
        </p:nvPicPr>
        <p:blipFill rotWithShape="1">
          <a:blip r:embed="rId2"/>
          <a:srcRect t="24227" b="20111"/>
          <a:stretch/>
        </p:blipFill>
        <p:spPr>
          <a:xfrm>
            <a:off x="3581400" y="6176963"/>
            <a:ext cx="2259190" cy="612000"/>
          </a:xfrm>
          <a:prstGeom prst="rect">
            <a:avLst/>
          </a:prstGeom>
        </p:spPr>
      </p:pic>
    </p:spTree>
    <p:extLst>
      <p:ext uri="{BB962C8B-B14F-4D97-AF65-F5344CB8AC3E}">
        <p14:creationId xmlns:p14="http://schemas.microsoft.com/office/powerpoint/2010/main" val="18670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ím és tartalom">
  <p:cSld name="3_Cím és tartalom">
    <p:spTree>
      <p:nvGrpSpPr>
        <p:cNvPr id="1" name="Shape 38"/>
        <p:cNvGrpSpPr/>
        <p:nvPr/>
      </p:nvGrpSpPr>
      <p:grpSpPr>
        <a:xfrm>
          <a:off x="0" y="0"/>
          <a:ext cx="0" cy="0"/>
          <a:chOff x="0" y="0"/>
          <a:chExt cx="0" cy="0"/>
        </a:xfrm>
      </p:grpSpPr>
      <p:sp>
        <p:nvSpPr>
          <p:cNvPr id="39" name="Google Shape;3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54F74"/>
              </a:buClr>
              <a:buSzPts val="4400"/>
              <a:buFont typeface="Arial"/>
              <a:buNone/>
              <a:defRPr sz="4400">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26"/>
          <p:cNvSpPr txBox="1">
            <a:spLocks noGrp="1"/>
          </p:cNvSpPr>
          <p:nvPr>
            <p:ph type="sldNum" idx="12"/>
          </p:nvPr>
        </p:nvSpPr>
        <p:spPr>
          <a:xfrm>
            <a:off x="8997099"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26"/>
          <p:cNvSpPr>
            <a:spLocks noGrp="1"/>
          </p:cNvSpPr>
          <p:nvPr>
            <p:ph type="body" idx="1"/>
          </p:nvPr>
        </p:nvSpPr>
        <p:spPr>
          <a:xfrm>
            <a:off x="838200" y="2681145"/>
            <a:ext cx="10515600" cy="2811419"/>
          </a:xfrm>
          <a:prstGeom prst="flowChartPunchedCard">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atin typeface="Tahoma"/>
                <a:ea typeface="Tahoma"/>
                <a:cs typeface="Tahoma"/>
                <a:sym typeface="Tahom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 name="Kép 2" descr="A képen Grafika látható&#10;&#10;Automatikusan generált leírás">
            <a:extLst>
              <a:ext uri="{FF2B5EF4-FFF2-40B4-BE49-F238E27FC236}">
                <a16:creationId xmlns:a16="http://schemas.microsoft.com/office/drawing/2014/main" id="{3AA87C04-AE51-220B-6005-B985444CB124}"/>
              </a:ext>
            </a:extLst>
          </p:cNvPr>
          <p:cNvPicPr>
            <a:picLocks noChangeAspect="1"/>
          </p:cNvPicPr>
          <p:nvPr userDrawn="1"/>
        </p:nvPicPr>
        <p:blipFill>
          <a:blip r:embed="rId2"/>
          <a:stretch>
            <a:fillRect/>
          </a:stretch>
        </p:blipFill>
        <p:spPr>
          <a:xfrm>
            <a:off x="9279299" y="20687"/>
            <a:ext cx="2723677" cy="1325563"/>
          </a:xfrm>
          <a:prstGeom prst="rect">
            <a:avLst/>
          </a:prstGeom>
        </p:spPr>
      </p:pic>
    </p:spTree>
    <p:extLst>
      <p:ext uri="{BB962C8B-B14F-4D97-AF65-F5344CB8AC3E}">
        <p14:creationId xmlns:p14="http://schemas.microsoft.com/office/powerpoint/2010/main" val="2315106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Tartalomrész képaláírással">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839788" y="457200"/>
            <a:ext cx="10141230" cy="9620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54F74"/>
              </a:buClr>
              <a:buSzPts val="4000"/>
              <a:buFont typeface="Tahoma"/>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a:off x="2709863" y="4151700"/>
            <a:ext cx="6772274" cy="18700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3200"/>
              <a:buNone/>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8" name="Google Shape;48;p27"/>
          <p:cNvSpPr txBox="1">
            <a:spLocks noGrp="1"/>
          </p:cNvSpPr>
          <p:nvPr>
            <p:ph type="body" idx="2"/>
          </p:nvPr>
        </p:nvSpPr>
        <p:spPr>
          <a:xfrm>
            <a:off x="839788" y="1776136"/>
            <a:ext cx="10141230" cy="21513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7"/>
          <p:cNvSpPr txBox="1"/>
          <p:nvPr/>
        </p:nvSpPr>
        <p:spPr>
          <a:xfrm>
            <a:off x="171628" y="636943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a:solidFill>
                  <a:srgbClr val="354F74"/>
                </a:solidFill>
                <a:latin typeface="Tahoma"/>
                <a:ea typeface="Tahoma"/>
                <a:cs typeface="Tahoma"/>
                <a:sym typeface="Tahoma"/>
              </a:rPr>
              <a:t>‹#›</a:t>
            </a:fld>
            <a:endParaRPr sz="1200">
              <a:solidFill>
                <a:srgbClr val="354F74"/>
              </a:solidFill>
              <a:latin typeface="Tahoma"/>
              <a:ea typeface="Tahoma"/>
              <a:cs typeface="Tahoma"/>
              <a:sym typeface="Tahoma"/>
            </a:endParaRPr>
          </a:p>
        </p:txBody>
      </p:sp>
      <p:pic>
        <p:nvPicPr>
          <p:cNvPr id="50" name="Google Shape;50;p27"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
        <p:nvSpPr>
          <p:cNvPr id="51" name="Google Shape;51;p27"/>
          <p:cNvSpPr/>
          <p:nvPr/>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2" name="Google Shape;52;p27"/>
          <p:cNvSpPr/>
          <p:nvPr/>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3" name="Google Shape;53;p27"/>
          <p:cNvSpPr/>
          <p:nvPr/>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4" name="Google Shape;54;p27"/>
          <p:cNvSpPr/>
          <p:nvPr/>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14403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ím és tartalom" type="obj">
  <p:cSld name="Cím és tartalom">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838200" y="365125"/>
            <a:ext cx="7553325"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838200" y="1825625"/>
            <a:ext cx="8143875" cy="4351338"/>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Tahoma"/>
                <a:ea typeface="Tahoma"/>
                <a:cs typeface="Tahoma"/>
                <a:sym typeface="Tahoma"/>
              </a:defRPr>
            </a:lvl1pPr>
            <a:lvl2pPr marL="914400" lvl="1" indent="-381000" algn="l">
              <a:lnSpc>
                <a:spcPct val="90000"/>
              </a:lnSpc>
              <a:spcBef>
                <a:spcPts val="500"/>
              </a:spcBef>
              <a:spcAft>
                <a:spcPts val="0"/>
              </a:spcAft>
              <a:buClr>
                <a:srgbClr val="E89F56"/>
              </a:buClr>
              <a:buSzPts val="2400"/>
              <a:buChar char="•"/>
              <a:defRPr>
                <a:latin typeface="Tahoma"/>
                <a:ea typeface="Tahoma"/>
                <a:cs typeface="Tahoma"/>
                <a:sym typeface="Tahoma"/>
              </a:defRPr>
            </a:lvl2pPr>
            <a:lvl3pPr marL="1371600" lvl="2" indent="-355600" algn="l">
              <a:lnSpc>
                <a:spcPct val="90000"/>
              </a:lnSpc>
              <a:spcBef>
                <a:spcPts val="500"/>
              </a:spcBef>
              <a:spcAft>
                <a:spcPts val="0"/>
              </a:spcAft>
              <a:buClr>
                <a:srgbClr val="E89F56"/>
              </a:buClr>
              <a:buSzPts val="2000"/>
              <a:buChar char="•"/>
              <a:defRPr>
                <a:latin typeface="Tahoma"/>
                <a:ea typeface="Tahoma"/>
                <a:cs typeface="Tahoma"/>
                <a:sym typeface="Tahoma"/>
              </a:defRPr>
            </a:lvl3pPr>
            <a:lvl4pPr marL="1828800" lvl="3" indent="-342900" algn="l">
              <a:lnSpc>
                <a:spcPct val="90000"/>
              </a:lnSpc>
              <a:spcBef>
                <a:spcPts val="500"/>
              </a:spcBef>
              <a:spcAft>
                <a:spcPts val="0"/>
              </a:spcAft>
              <a:buClr>
                <a:srgbClr val="E89F56"/>
              </a:buClr>
              <a:buSzPts val="1800"/>
              <a:buChar char="•"/>
              <a:defRPr>
                <a:latin typeface="Tahoma"/>
                <a:ea typeface="Tahoma"/>
                <a:cs typeface="Tahoma"/>
                <a:sym typeface="Tahoma"/>
              </a:defRPr>
            </a:lvl4pPr>
            <a:lvl5pPr marL="2286000" lvl="4" indent="-342900" algn="l">
              <a:lnSpc>
                <a:spcPct val="90000"/>
              </a:lnSpc>
              <a:spcBef>
                <a:spcPts val="500"/>
              </a:spcBef>
              <a:spcAft>
                <a:spcPts val="0"/>
              </a:spcAft>
              <a:buClr>
                <a:srgbClr val="E89F56"/>
              </a:buClr>
              <a:buSzPts val="1800"/>
              <a:buChar char="•"/>
              <a:defRPr>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9"/>
          <p:cNvSpPr/>
          <p:nvPr/>
        </p:nvSpPr>
        <p:spPr>
          <a:xfrm>
            <a:off x="8208809" y="4123752"/>
            <a:ext cx="3664529"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6" name="Google Shape;66;p29"/>
          <p:cNvSpPr/>
          <p:nvPr/>
        </p:nvSpPr>
        <p:spPr>
          <a:xfrm rot="-5400000">
            <a:off x="8042564" y="2362199"/>
            <a:ext cx="6165273" cy="213360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7" name="Google Shape;67;p29"/>
          <p:cNvSpPr/>
          <p:nvPr/>
        </p:nvSpPr>
        <p:spPr>
          <a:xfrm rot="10800000">
            <a:off x="8271158" y="1382"/>
            <a:ext cx="3539833"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8" name="Google Shape;68;p29"/>
          <p:cNvSpPr txBox="1"/>
          <p:nvPr/>
        </p:nvSpPr>
        <p:spPr>
          <a:xfrm>
            <a:off x="197265" y="633422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pic>
        <p:nvPicPr>
          <p:cNvPr id="69" name="Google Shape;69;p29" descr="A képen Grafika látható&#10;&#10;Automatikusan generált leírás"/>
          <p:cNvPicPr preferRelativeResize="0"/>
          <p:nvPr/>
        </p:nvPicPr>
        <p:blipFill rotWithShape="1">
          <a:blip r:embed="rId2">
            <a:alphaModFix/>
          </a:blip>
          <a:srcRect t="24227" b="20110"/>
          <a:stretch/>
        </p:blipFill>
        <p:spPr>
          <a:xfrm>
            <a:off x="3581400" y="6176963"/>
            <a:ext cx="2259190" cy="612000"/>
          </a:xfrm>
          <a:prstGeom prst="rect">
            <a:avLst/>
          </a:prstGeom>
          <a:noFill/>
          <a:ln>
            <a:noFill/>
          </a:ln>
        </p:spPr>
      </p:pic>
    </p:spTree>
    <p:extLst>
      <p:ext uri="{BB962C8B-B14F-4D97-AF65-F5344CB8AC3E}">
        <p14:creationId xmlns:p14="http://schemas.microsoft.com/office/powerpoint/2010/main" val="249535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Cím és tartalom">
  <p:cSld name="2_Cím és tartalom">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838200" y="365125"/>
            <a:ext cx="7686675"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0"/>
          <p:cNvSpPr txBox="1">
            <a:spLocks noGrp="1"/>
          </p:cNvSpPr>
          <p:nvPr>
            <p:ph type="body" idx="1"/>
          </p:nvPr>
        </p:nvSpPr>
        <p:spPr>
          <a:xfrm>
            <a:off x="838200" y="1825625"/>
            <a:ext cx="8629650" cy="4351338"/>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rgbClr val="E89F56"/>
              </a:buClr>
              <a:buSzPts val="2800"/>
              <a:buFont typeface="Arial"/>
              <a:buChar char="•"/>
              <a:defRPr sz="2800" b="0" i="0" u="none" strike="noStrike" cap="none">
                <a:solidFill>
                  <a:schemeClr val="dk1"/>
                </a:solidFill>
                <a:latin typeface="Tahoma"/>
                <a:ea typeface="Tahoma"/>
                <a:cs typeface="Tahoma"/>
                <a:sym typeface="Tahoma"/>
              </a:defRPr>
            </a:lvl1pPr>
            <a:lvl2pPr marL="914400" lvl="1" indent="-381000" algn="l">
              <a:lnSpc>
                <a:spcPct val="90000"/>
              </a:lnSpc>
              <a:spcBef>
                <a:spcPts val="500"/>
              </a:spcBef>
              <a:spcAft>
                <a:spcPts val="0"/>
              </a:spcAft>
              <a:buClr>
                <a:srgbClr val="E89F56"/>
              </a:buClr>
              <a:buSzPts val="2400"/>
              <a:buChar char="•"/>
              <a:defRPr>
                <a:latin typeface="Tahoma"/>
                <a:ea typeface="Tahoma"/>
                <a:cs typeface="Tahoma"/>
                <a:sym typeface="Tahoma"/>
              </a:defRPr>
            </a:lvl2pPr>
            <a:lvl3pPr marL="1371600" lvl="2" indent="-355600" algn="l">
              <a:lnSpc>
                <a:spcPct val="90000"/>
              </a:lnSpc>
              <a:spcBef>
                <a:spcPts val="500"/>
              </a:spcBef>
              <a:spcAft>
                <a:spcPts val="0"/>
              </a:spcAft>
              <a:buClr>
                <a:srgbClr val="E89F56"/>
              </a:buClr>
              <a:buSzPts val="2000"/>
              <a:buChar char="•"/>
              <a:defRPr>
                <a:latin typeface="Tahoma"/>
                <a:ea typeface="Tahoma"/>
                <a:cs typeface="Tahoma"/>
                <a:sym typeface="Tahoma"/>
              </a:defRPr>
            </a:lvl3pPr>
            <a:lvl4pPr marL="1828800" lvl="3" indent="-342900" algn="l">
              <a:lnSpc>
                <a:spcPct val="90000"/>
              </a:lnSpc>
              <a:spcBef>
                <a:spcPts val="500"/>
              </a:spcBef>
              <a:spcAft>
                <a:spcPts val="0"/>
              </a:spcAft>
              <a:buClr>
                <a:srgbClr val="E89F56"/>
              </a:buClr>
              <a:buSzPts val="1800"/>
              <a:buChar char="•"/>
              <a:defRPr>
                <a:latin typeface="Tahoma"/>
                <a:ea typeface="Tahoma"/>
                <a:cs typeface="Tahoma"/>
                <a:sym typeface="Tahoma"/>
              </a:defRPr>
            </a:lvl4pPr>
            <a:lvl5pPr marL="2286000" lvl="4" indent="-342900" algn="l">
              <a:lnSpc>
                <a:spcPct val="90000"/>
              </a:lnSpc>
              <a:spcBef>
                <a:spcPts val="500"/>
              </a:spcBef>
              <a:spcAft>
                <a:spcPts val="0"/>
              </a:spcAft>
              <a:buClr>
                <a:srgbClr val="E89F56"/>
              </a:buClr>
              <a:buSzPts val="1800"/>
              <a:buChar char="•"/>
              <a:defRPr>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0"/>
          <p:cNvSpPr/>
          <p:nvPr/>
        </p:nvSpPr>
        <p:spPr>
          <a:xfrm>
            <a:off x="8208809" y="4123752"/>
            <a:ext cx="3664529"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4" name="Google Shape;74;p30"/>
          <p:cNvSpPr/>
          <p:nvPr/>
        </p:nvSpPr>
        <p:spPr>
          <a:xfrm rot="-5400000">
            <a:off x="8042564" y="2362199"/>
            <a:ext cx="6165273" cy="213360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5" name="Google Shape;75;p30"/>
          <p:cNvSpPr/>
          <p:nvPr/>
        </p:nvSpPr>
        <p:spPr>
          <a:xfrm rot="10800000">
            <a:off x="8271158" y="1382"/>
            <a:ext cx="3539833" cy="2732864"/>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6" name="Google Shape;76;p30"/>
          <p:cNvSpPr txBox="1"/>
          <p:nvPr/>
        </p:nvSpPr>
        <p:spPr>
          <a:xfrm>
            <a:off x="838200" y="636943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pic>
        <p:nvPicPr>
          <p:cNvPr id="77" name="Google Shape;77;p30" descr="A képen Grafika látható&#10;&#10;Automatikusan generált leírás"/>
          <p:cNvPicPr preferRelativeResize="0"/>
          <p:nvPr/>
        </p:nvPicPr>
        <p:blipFill rotWithShape="1">
          <a:blip r:embed="rId2">
            <a:alphaModFix/>
          </a:blip>
          <a:srcRect t="24227" b="20110"/>
          <a:stretch/>
        </p:blipFill>
        <p:spPr>
          <a:xfrm>
            <a:off x="3581400" y="6176963"/>
            <a:ext cx="2259190" cy="612000"/>
          </a:xfrm>
          <a:prstGeom prst="rect">
            <a:avLst/>
          </a:prstGeom>
          <a:noFill/>
          <a:ln>
            <a:noFill/>
          </a:ln>
        </p:spPr>
      </p:pic>
    </p:spTree>
    <p:extLst>
      <p:ext uri="{BB962C8B-B14F-4D97-AF65-F5344CB8AC3E}">
        <p14:creationId xmlns:p14="http://schemas.microsoft.com/office/powerpoint/2010/main" val="3343472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zakaszfejléc">
  <p:cSld name="Szakaszfejléc">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3448049" y="1432347"/>
            <a:ext cx="7944047" cy="24682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354F74"/>
              </a:buClr>
              <a:buSzPts val="4800"/>
              <a:buFont typeface="Tahoma"/>
              <a:buNone/>
              <a:defRPr sz="4800">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p:nvPr/>
        </p:nvSpPr>
        <p:spPr>
          <a:xfrm rot="5400000">
            <a:off x="-8546" y="9578"/>
            <a:ext cx="1157849" cy="1138711"/>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1" name="Google Shape;81;p31"/>
          <p:cNvSpPr/>
          <p:nvPr/>
        </p:nvSpPr>
        <p:spPr>
          <a:xfrm rot="-5400000" flipH="1">
            <a:off x="-8547" y="1238666"/>
            <a:ext cx="1157849" cy="1138709"/>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2" name="Google Shape;82;p31"/>
          <p:cNvSpPr/>
          <p:nvPr/>
        </p:nvSpPr>
        <p:spPr>
          <a:xfrm rot="-5400000" flipH="1">
            <a:off x="-8545" y="2453908"/>
            <a:ext cx="1157848" cy="113870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3" name="Google Shape;83;p31"/>
          <p:cNvSpPr/>
          <p:nvPr/>
        </p:nvSpPr>
        <p:spPr>
          <a:xfrm rot="10800000">
            <a:off x="1210981" y="2464427"/>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4" name="Google Shape;84;p31"/>
          <p:cNvSpPr/>
          <p:nvPr/>
        </p:nvSpPr>
        <p:spPr>
          <a:xfrm rot="-5400000">
            <a:off x="632058" y="588971"/>
            <a:ext cx="2315694" cy="1157844"/>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5" name="Google Shape;85;p31"/>
          <p:cNvSpPr/>
          <p:nvPr/>
        </p:nvSpPr>
        <p:spPr>
          <a:xfrm rot="10800000">
            <a:off x="2440074" y="1245374"/>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6" name="Google Shape;86;p31"/>
          <p:cNvSpPr/>
          <p:nvPr/>
        </p:nvSpPr>
        <p:spPr>
          <a:xfrm rot="-5400000">
            <a:off x="2434793" y="-940"/>
            <a:ext cx="1196120" cy="1157845"/>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7" name="Google Shape;87;p31"/>
          <p:cNvSpPr/>
          <p:nvPr/>
        </p:nvSpPr>
        <p:spPr>
          <a:xfrm rot="10800000">
            <a:off x="11137835" y="5719289"/>
            <a:ext cx="1054164" cy="1036740"/>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8" name="Google Shape;88;p31"/>
          <p:cNvSpPr/>
          <p:nvPr/>
        </p:nvSpPr>
        <p:spPr>
          <a:xfrm rot="-5400000" flipH="1">
            <a:off x="10044120" y="4598191"/>
            <a:ext cx="1054164" cy="1036738"/>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9" name="Google Shape;89;p31"/>
          <p:cNvSpPr/>
          <p:nvPr/>
        </p:nvSpPr>
        <p:spPr>
          <a:xfrm rot="5400000">
            <a:off x="9462475" y="3956083"/>
            <a:ext cx="2108325" cy="105416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0" name="Google Shape;90;p31"/>
          <p:cNvSpPr/>
          <p:nvPr/>
        </p:nvSpPr>
        <p:spPr>
          <a:xfrm rot="-5400000">
            <a:off x="11141765" y="4584334"/>
            <a:ext cx="1054161" cy="103673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1" name="Google Shape;91;p31"/>
          <p:cNvSpPr/>
          <p:nvPr/>
        </p:nvSpPr>
        <p:spPr>
          <a:xfrm rot="5400000">
            <a:off x="8819067" y="4565999"/>
            <a:ext cx="1089010" cy="1054162"/>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2" name="Google Shape;92;p31"/>
          <p:cNvSpPr/>
          <p:nvPr/>
        </p:nvSpPr>
        <p:spPr>
          <a:xfrm>
            <a:off x="8939748" y="5733470"/>
            <a:ext cx="2103970" cy="103192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3" name="Google Shape;93;p31"/>
          <p:cNvSpPr/>
          <p:nvPr/>
        </p:nvSpPr>
        <p:spPr>
          <a:xfrm rot="-5400000">
            <a:off x="6998479" y="5012344"/>
            <a:ext cx="2143171" cy="135418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4" name="Google Shape;94;p31"/>
          <p:cNvSpPr/>
          <p:nvPr/>
        </p:nvSpPr>
        <p:spPr>
          <a:xfrm rot="-8025446">
            <a:off x="9040527" y="4173305"/>
            <a:ext cx="773025" cy="731360"/>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5" name="Google Shape;95;p31"/>
          <p:cNvSpPr/>
          <p:nvPr/>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6" name="Google Shape;96;p31"/>
          <p:cNvSpPr/>
          <p:nvPr/>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7" name="Google Shape;97;p31"/>
          <p:cNvSpPr/>
          <p:nvPr/>
        </p:nvSpPr>
        <p:spPr>
          <a:xfrm>
            <a:off x="557843" y="6236571"/>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8" name="Google Shape;98;p31"/>
          <p:cNvSpPr/>
          <p:nvPr/>
        </p:nvSpPr>
        <p:spPr>
          <a:xfrm rot="10800000">
            <a:off x="136570" y="6236571"/>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99" name="Google Shape;99;p31" descr="A képen Grafika látható&#10;&#10;Automatikusan generált leírás"/>
          <p:cNvPicPr preferRelativeResize="0"/>
          <p:nvPr/>
        </p:nvPicPr>
        <p:blipFill rotWithShape="1">
          <a:blip r:embed="rId2">
            <a:alphaModFix/>
          </a:blip>
          <a:srcRect t="24227" b="20110"/>
          <a:stretch/>
        </p:blipFill>
        <p:spPr>
          <a:xfrm>
            <a:off x="3252253" y="6249434"/>
            <a:ext cx="2259190" cy="612000"/>
          </a:xfrm>
          <a:prstGeom prst="rect">
            <a:avLst/>
          </a:prstGeom>
          <a:noFill/>
          <a:ln>
            <a:noFill/>
          </a:ln>
        </p:spPr>
      </p:pic>
      <p:sp>
        <p:nvSpPr>
          <p:cNvPr id="100" name="Google Shape;100;p31"/>
          <p:cNvSpPr txBox="1"/>
          <p:nvPr/>
        </p:nvSpPr>
        <p:spPr>
          <a:xfrm>
            <a:off x="1139864" y="636943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spTree>
    <p:extLst>
      <p:ext uri="{BB962C8B-B14F-4D97-AF65-F5344CB8AC3E}">
        <p14:creationId xmlns:p14="http://schemas.microsoft.com/office/powerpoint/2010/main" val="179804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Összehasonlítás">
  <p:cSld name="Összehasonlítás">
    <p:spTree>
      <p:nvGrpSpPr>
        <p:cNvPr id="1" name="Shape 101"/>
        <p:cNvGrpSpPr/>
        <p:nvPr/>
      </p:nvGrpSpPr>
      <p:grpSpPr>
        <a:xfrm>
          <a:off x="0" y="0"/>
          <a:ext cx="0" cy="0"/>
          <a:chOff x="0" y="0"/>
          <a:chExt cx="0" cy="0"/>
        </a:xfrm>
      </p:grpSpPr>
      <p:sp>
        <p:nvSpPr>
          <p:cNvPr id="102" name="Google Shape;102;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54F74"/>
              </a:buClr>
              <a:buSzPts val="4000"/>
              <a:buFont typeface="Tahoma"/>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u="none" strike="noStrike" cap="none">
                <a:solidFill>
                  <a:schemeClr val="dk1"/>
                </a:solidFill>
                <a:latin typeface="Tahoma"/>
                <a:ea typeface="Tahoma"/>
                <a:cs typeface="Tahoma"/>
                <a:sym typeface="Tahoma"/>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 name="Google Shape;104;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E89F56"/>
              </a:buClr>
              <a:buSzPts val="2400"/>
              <a:buChar char="•"/>
              <a:defRPr sz="2400">
                <a:latin typeface="Tahoma"/>
                <a:ea typeface="Tahoma"/>
                <a:cs typeface="Tahoma"/>
                <a:sym typeface="Tahoma"/>
              </a:defRPr>
            </a:lvl1pPr>
            <a:lvl2pPr marL="914400" lvl="1" indent="-381000" algn="l">
              <a:lnSpc>
                <a:spcPct val="90000"/>
              </a:lnSpc>
              <a:spcBef>
                <a:spcPts val="500"/>
              </a:spcBef>
              <a:spcAft>
                <a:spcPts val="0"/>
              </a:spcAft>
              <a:buClr>
                <a:schemeClr val="dk1"/>
              </a:buClr>
              <a:buSzPts val="2400"/>
              <a:buChar char="•"/>
              <a:defRPr>
                <a:latin typeface="Tahoma"/>
                <a:ea typeface="Tahoma"/>
                <a:cs typeface="Tahoma"/>
                <a:sym typeface="Tahoma"/>
              </a:defRPr>
            </a:lvl2pPr>
            <a:lvl3pPr marL="1371600" lvl="2" indent="-355600" algn="l">
              <a:lnSpc>
                <a:spcPct val="90000"/>
              </a:lnSpc>
              <a:spcBef>
                <a:spcPts val="500"/>
              </a:spcBef>
              <a:spcAft>
                <a:spcPts val="0"/>
              </a:spcAft>
              <a:buClr>
                <a:schemeClr val="dk1"/>
              </a:buClr>
              <a:buSzPts val="2000"/>
              <a:buChar char="•"/>
              <a:defRPr>
                <a:latin typeface="Tahoma"/>
                <a:ea typeface="Tahoma"/>
                <a:cs typeface="Tahoma"/>
                <a:sym typeface="Tahoma"/>
              </a:defRPr>
            </a:lvl3pPr>
            <a:lvl4pPr marL="1828800" lvl="3" indent="-342900" algn="l">
              <a:lnSpc>
                <a:spcPct val="90000"/>
              </a:lnSpc>
              <a:spcBef>
                <a:spcPts val="500"/>
              </a:spcBef>
              <a:spcAft>
                <a:spcPts val="0"/>
              </a:spcAft>
              <a:buClr>
                <a:schemeClr val="dk1"/>
              </a:buClr>
              <a:buSzPts val="1800"/>
              <a:buChar char="•"/>
              <a:defRPr>
                <a:latin typeface="Tahoma"/>
                <a:ea typeface="Tahoma"/>
                <a:cs typeface="Tahoma"/>
                <a:sym typeface="Tahoma"/>
              </a:defRPr>
            </a:lvl4pPr>
            <a:lvl5pPr marL="2286000" lvl="4" indent="-342900" algn="l">
              <a:lnSpc>
                <a:spcPct val="90000"/>
              </a:lnSpc>
              <a:spcBef>
                <a:spcPts val="500"/>
              </a:spcBef>
              <a:spcAft>
                <a:spcPts val="0"/>
              </a:spcAft>
              <a:buClr>
                <a:schemeClr val="dk1"/>
              </a:buClr>
              <a:buSzPts val="1800"/>
              <a:buChar char="•"/>
              <a:defRPr>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2"/>
          <p:cNvSpPr txBox="1">
            <a:spLocks noGrp="1"/>
          </p:cNvSpPr>
          <p:nvPr>
            <p:ph type="body" idx="3"/>
          </p:nvPr>
        </p:nvSpPr>
        <p:spPr>
          <a:xfrm>
            <a:off x="6172200" y="1690688"/>
            <a:ext cx="5183188" cy="44989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2"/>
          <p:cNvSpPr txBox="1"/>
          <p:nvPr/>
        </p:nvSpPr>
        <p:spPr>
          <a:xfrm>
            <a:off x="274178" y="6350786"/>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a:solidFill>
                  <a:srgbClr val="354F74"/>
                </a:solidFill>
                <a:latin typeface="Tahoma"/>
                <a:ea typeface="Tahoma"/>
                <a:cs typeface="Tahoma"/>
                <a:sym typeface="Tahoma"/>
              </a:rPr>
              <a:t>‹#›</a:t>
            </a:fld>
            <a:endParaRPr sz="1200">
              <a:solidFill>
                <a:srgbClr val="354F74"/>
              </a:solidFill>
              <a:latin typeface="Tahoma"/>
              <a:ea typeface="Tahoma"/>
              <a:cs typeface="Tahoma"/>
              <a:sym typeface="Tahoma"/>
            </a:endParaRPr>
          </a:p>
        </p:txBody>
      </p:sp>
      <p:pic>
        <p:nvPicPr>
          <p:cNvPr id="107" name="Google Shape;107;p32"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
        <p:nvSpPr>
          <p:cNvPr id="108" name="Google Shape;108;p32"/>
          <p:cNvSpPr/>
          <p:nvPr/>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09" name="Google Shape;109;p32"/>
          <p:cNvSpPr/>
          <p:nvPr/>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0" name="Google Shape;110;p32"/>
          <p:cNvSpPr/>
          <p:nvPr/>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1" name="Google Shape;111;p32"/>
          <p:cNvSpPr/>
          <p:nvPr/>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76219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Kép képaláírással">
  <p:cSld name="Kép képaláírással">
    <p:spTree>
      <p:nvGrpSpPr>
        <p:cNvPr id="1" name="Shape 112"/>
        <p:cNvGrpSpPr/>
        <p:nvPr/>
      </p:nvGrpSpPr>
      <p:grpSpPr>
        <a:xfrm>
          <a:off x="0" y="0"/>
          <a:ext cx="0" cy="0"/>
          <a:chOff x="0" y="0"/>
          <a:chExt cx="0" cy="0"/>
        </a:xfrm>
      </p:grpSpPr>
      <p:sp>
        <p:nvSpPr>
          <p:cNvPr id="113" name="Google Shape;113;p33"/>
          <p:cNvSpPr txBox="1">
            <a:spLocks noGrp="1"/>
          </p:cNvSpPr>
          <p:nvPr>
            <p:ph type="title"/>
          </p:nvPr>
        </p:nvSpPr>
        <p:spPr>
          <a:xfrm>
            <a:off x="2564091" y="457200"/>
            <a:ext cx="8323868" cy="11128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54F74"/>
              </a:buClr>
              <a:buSzPts val="4800"/>
              <a:buFont typeface="Tahoma"/>
              <a:buNone/>
              <a:defRPr sz="4800">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3"/>
          <p:cNvSpPr txBox="1">
            <a:spLocks noGrp="1"/>
          </p:cNvSpPr>
          <p:nvPr>
            <p:ph type="body" idx="1"/>
          </p:nvPr>
        </p:nvSpPr>
        <p:spPr>
          <a:xfrm>
            <a:off x="2564091" y="2057400"/>
            <a:ext cx="8323868" cy="3811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E89F56"/>
              </a:buClr>
              <a:buSzPts val="2800"/>
              <a:buFont typeface="Calibri"/>
              <a:buAutoNum type="arabicParenR"/>
              <a:defRPr sz="2800">
                <a:latin typeface="Tahoma"/>
                <a:ea typeface="Tahoma"/>
                <a:cs typeface="Tahoma"/>
                <a:sym typeface="Tahoma"/>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5" name="Google Shape;11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33"/>
          <p:cNvSpPr/>
          <p:nvPr/>
        </p:nvSpPr>
        <p:spPr>
          <a:xfrm rot="5400000">
            <a:off x="-1184563" y="3537087"/>
            <a:ext cx="4391888" cy="2022763"/>
          </a:xfrm>
          <a:prstGeom prst="triangle">
            <a:avLst>
              <a:gd name="adj" fmla="val 5287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7" name="Google Shape;117;p33"/>
          <p:cNvSpPr/>
          <p:nvPr/>
        </p:nvSpPr>
        <p:spPr>
          <a:xfrm rot="-5400000">
            <a:off x="309679" y="2361620"/>
            <a:ext cx="2463665" cy="1303067"/>
          </a:xfrm>
          <a:prstGeom prst="triangle">
            <a:avLst>
              <a:gd name="adj" fmla="val 60139"/>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8" name="Google Shape;118;p33"/>
          <p:cNvSpPr/>
          <p:nvPr/>
        </p:nvSpPr>
        <p:spPr>
          <a:xfrm rot="-5400000">
            <a:off x="509498" y="5174451"/>
            <a:ext cx="1655379" cy="1711717"/>
          </a:xfrm>
          <a:prstGeom prst="triangle">
            <a:avLst>
              <a:gd name="adj" fmla="val 936"/>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9" name="Google Shape;119;p33"/>
          <p:cNvSpPr/>
          <p:nvPr/>
        </p:nvSpPr>
        <p:spPr>
          <a:xfrm rot="5400000">
            <a:off x="-164251" y="1262108"/>
            <a:ext cx="1040276" cy="711774"/>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0" name="Google Shape;120;p33"/>
          <p:cNvSpPr/>
          <p:nvPr/>
        </p:nvSpPr>
        <p:spPr>
          <a:xfrm rot="10800000">
            <a:off x="52554" y="4291"/>
            <a:ext cx="2022764" cy="2241038"/>
          </a:xfrm>
          <a:prstGeom prst="triangle">
            <a:avLst>
              <a:gd name="adj" fmla="val 50388"/>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E89F56"/>
              </a:solidFill>
              <a:latin typeface="Calibri"/>
              <a:ea typeface="Calibri"/>
              <a:cs typeface="Calibri"/>
              <a:sym typeface="Calibri"/>
            </a:endParaRPr>
          </a:p>
        </p:txBody>
      </p:sp>
      <p:sp>
        <p:nvSpPr>
          <p:cNvPr id="121" name="Google Shape;121;p33"/>
          <p:cNvSpPr/>
          <p:nvPr/>
        </p:nvSpPr>
        <p:spPr>
          <a:xfrm rot="10800000">
            <a:off x="9628907" y="0"/>
            <a:ext cx="2563093" cy="106680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2" name="Google Shape;122;p33"/>
          <p:cNvSpPr/>
          <p:nvPr/>
        </p:nvSpPr>
        <p:spPr>
          <a:xfrm rot="-5400000">
            <a:off x="10868739" y="723362"/>
            <a:ext cx="1605759" cy="1040763"/>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3" name="Google Shape;123;p33"/>
          <p:cNvSpPr/>
          <p:nvPr/>
        </p:nvSpPr>
        <p:spPr>
          <a:xfrm rot="-5400000">
            <a:off x="10227911" y="4893911"/>
            <a:ext cx="2561419" cy="1366756"/>
          </a:xfrm>
          <a:prstGeom prst="triangle">
            <a:avLst>
              <a:gd name="adj" fmla="val 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4" name="Google Shape;124;p33"/>
          <p:cNvSpPr/>
          <p:nvPr/>
        </p:nvSpPr>
        <p:spPr>
          <a:xfrm rot="-5400000">
            <a:off x="1595566" y="916991"/>
            <a:ext cx="789709" cy="415636"/>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5" name="Google Shape;125;p33"/>
          <p:cNvSpPr txBox="1"/>
          <p:nvPr/>
        </p:nvSpPr>
        <p:spPr>
          <a:xfrm>
            <a:off x="141405" y="6492874"/>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54F74"/>
              </a:buClr>
              <a:buSzPts val="1400"/>
              <a:buFont typeface="Tahoma"/>
              <a:buNone/>
            </a:pPr>
            <a:fld id="{00000000-1234-1234-1234-123412341234}" type="slidenum">
              <a:rPr lang="en-US" sz="1400" b="0" i="0" u="none" strike="noStrike" cap="none">
                <a:solidFill>
                  <a:srgbClr val="354F74"/>
                </a:solidFill>
                <a:latin typeface="Tahoma"/>
                <a:ea typeface="Tahoma"/>
                <a:cs typeface="Tahoma"/>
                <a:sym typeface="Tahoma"/>
              </a:rPr>
              <a:t>‹#›</a:t>
            </a:fld>
            <a:endParaRPr sz="1400" b="0" i="0" u="none" strike="noStrike" cap="none">
              <a:solidFill>
                <a:srgbClr val="354F74"/>
              </a:solidFill>
              <a:latin typeface="Tahoma"/>
              <a:ea typeface="Tahoma"/>
              <a:cs typeface="Tahoma"/>
              <a:sym typeface="Tahoma"/>
            </a:endParaRPr>
          </a:p>
        </p:txBody>
      </p:sp>
      <p:pic>
        <p:nvPicPr>
          <p:cNvPr id="126" name="Google Shape;126;p33"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Tree>
    <p:extLst>
      <p:ext uri="{BB962C8B-B14F-4D97-AF65-F5344CB8AC3E}">
        <p14:creationId xmlns:p14="http://schemas.microsoft.com/office/powerpoint/2010/main" val="1186628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Üres">
  <p:cSld name="Üres">
    <p:spTree>
      <p:nvGrpSpPr>
        <p:cNvPr id="1" name="Shape 127"/>
        <p:cNvGrpSpPr/>
        <p:nvPr/>
      </p:nvGrpSpPr>
      <p:grpSpPr>
        <a:xfrm>
          <a:off x="0" y="0"/>
          <a:ext cx="0" cy="0"/>
          <a:chOff x="0" y="0"/>
          <a:chExt cx="0" cy="0"/>
        </a:xfrm>
      </p:grpSpPr>
      <p:sp>
        <p:nvSpPr>
          <p:cNvPr id="128" name="Google Shape;12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29" name="Google Shape;129;p34"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
        <p:nvSpPr>
          <p:cNvPr id="130" name="Google Shape;130;p34"/>
          <p:cNvSpPr/>
          <p:nvPr/>
        </p:nvSpPr>
        <p:spPr>
          <a:xfrm rot="10800000">
            <a:off x="9717027" y="0"/>
            <a:ext cx="2474973" cy="1565563"/>
          </a:xfrm>
          <a:prstGeom prst="triangle">
            <a:avLst>
              <a:gd name="adj" fmla="val 7071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31" name="Google Shape;131;p34"/>
          <p:cNvSpPr/>
          <p:nvPr/>
        </p:nvSpPr>
        <p:spPr>
          <a:xfrm rot="-5400000">
            <a:off x="10171732" y="1104033"/>
            <a:ext cx="2474973" cy="1565563"/>
          </a:xfrm>
          <a:prstGeom prst="triangle">
            <a:avLst>
              <a:gd name="adj" fmla="val 4944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32" name="Google Shape;132;p34"/>
          <p:cNvSpPr/>
          <p:nvPr/>
        </p:nvSpPr>
        <p:spPr>
          <a:xfrm rot="5400000">
            <a:off x="-454705" y="4250817"/>
            <a:ext cx="2474973" cy="1565563"/>
          </a:xfrm>
          <a:prstGeom prst="triangle">
            <a:avLst>
              <a:gd name="adj" fmla="val 4944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33" name="Google Shape;133;p34"/>
          <p:cNvSpPr/>
          <p:nvPr/>
        </p:nvSpPr>
        <p:spPr>
          <a:xfrm>
            <a:off x="0" y="5292437"/>
            <a:ext cx="2474973" cy="1565563"/>
          </a:xfrm>
          <a:prstGeom prst="triangle">
            <a:avLst>
              <a:gd name="adj" fmla="val 73511"/>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34" name="Google Shape;13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Tahoma"/>
                <a:ea typeface="Tahoma"/>
                <a:cs typeface="Tahoma"/>
                <a:sym typeface="Tahoma"/>
              </a:defRPr>
            </a:lvl1pPr>
            <a:lvl2pPr marL="914400" lvl="1" indent="-381000" algn="l">
              <a:lnSpc>
                <a:spcPct val="90000"/>
              </a:lnSpc>
              <a:spcBef>
                <a:spcPts val="500"/>
              </a:spcBef>
              <a:spcAft>
                <a:spcPts val="0"/>
              </a:spcAft>
              <a:buClr>
                <a:schemeClr val="dk1"/>
              </a:buClr>
              <a:buSzPts val="2400"/>
              <a:buChar char="•"/>
              <a:defRPr>
                <a:latin typeface="Tahoma"/>
                <a:ea typeface="Tahoma"/>
                <a:cs typeface="Tahoma"/>
                <a:sym typeface="Tahoma"/>
              </a:defRPr>
            </a:lvl2pPr>
            <a:lvl3pPr marL="1371600" lvl="2" indent="-355600" algn="l">
              <a:lnSpc>
                <a:spcPct val="90000"/>
              </a:lnSpc>
              <a:spcBef>
                <a:spcPts val="500"/>
              </a:spcBef>
              <a:spcAft>
                <a:spcPts val="0"/>
              </a:spcAft>
              <a:buClr>
                <a:schemeClr val="dk1"/>
              </a:buClr>
              <a:buSzPts val="2000"/>
              <a:buChar char="•"/>
              <a:defRPr>
                <a:latin typeface="Tahoma"/>
                <a:ea typeface="Tahoma"/>
                <a:cs typeface="Tahoma"/>
                <a:sym typeface="Tahoma"/>
              </a:defRPr>
            </a:lvl3pPr>
            <a:lvl4pPr marL="1828800" lvl="3" indent="-342900" algn="l">
              <a:lnSpc>
                <a:spcPct val="90000"/>
              </a:lnSpc>
              <a:spcBef>
                <a:spcPts val="500"/>
              </a:spcBef>
              <a:spcAft>
                <a:spcPts val="0"/>
              </a:spcAft>
              <a:buClr>
                <a:schemeClr val="dk1"/>
              </a:buClr>
              <a:buSzPts val="1800"/>
              <a:buChar char="•"/>
              <a:defRPr>
                <a:latin typeface="Tahoma"/>
                <a:ea typeface="Tahoma"/>
                <a:cs typeface="Tahoma"/>
                <a:sym typeface="Tahoma"/>
              </a:defRPr>
            </a:lvl4pPr>
            <a:lvl5pPr marL="2286000" lvl="4" indent="-342900" algn="l">
              <a:lnSpc>
                <a:spcPct val="90000"/>
              </a:lnSpc>
              <a:spcBef>
                <a:spcPts val="500"/>
              </a:spcBef>
              <a:spcAft>
                <a:spcPts val="0"/>
              </a:spcAft>
              <a:buClr>
                <a:schemeClr val="dk1"/>
              </a:buClr>
              <a:buSzPts val="1800"/>
              <a:buChar char="•"/>
              <a:defRPr>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34"/>
          <p:cNvSpPr txBox="1"/>
          <p:nvPr/>
        </p:nvSpPr>
        <p:spPr>
          <a:xfrm>
            <a:off x="8530472" y="6356349"/>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spTree>
    <p:extLst>
      <p:ext uri="{BB962C8B-B14F-4D97-AF65-F5344CB8AC3E}">
        <p14:creationId xmlns:p14="http://schemas.microsoft.com/office/powerpoint/2010/main" val="3532489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ím és tartalom">
  <p:cSld name="1_Cím és tartalom">
    <p:spTree>
      <p:nvGrpSpPr>
        <p:cNvPr id="1" name="Shape 137"/>
        <p:cNvGrpSpPr/>
        <p:nvPr/>
      </p:nvGrpSpPr>
      <p:grpSpPr>
        <a:xfrm>
          <a:off x="0" y="0"/>
          <a:ext cx="0" cy="0"/>
          <a:chOff x="0" y="0"/>
          <a:chExt cx="0" cy="0"/>
        </a:xfrm>
      </p:grpSpPr>
      <p:sp>
        <p:nvSpPr>
          <p:cNvPr id="138" name="Google Shape;138;p35"/>
          <p:cNvSpPr txBox="1">
            <a:spLocks noGrp="1"/>
          </p:cNvSpPr>
          <p:nvPr>
            <p:ph type="title"/>
          </p:nvPr>
        </p:nvSpPr>
        <p:spPr>
          <a:xfrm>
            <a:off x="2771480" y="365125"/>
            <a:ext cx="80537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54F74"/>
              </a:buClr>
              <a:buSzPts val="4000"/>
              <a:buFont typeface="Tahoma"/>
              <a:buNone/>
              <a:defRPr sz="4000" b="0" i="0" u="none" strike="noStrike" cap="none">
                <a:solidFill>
                  <a:srgbClr val="354F7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5"/>
          <p:cNvSpPr txBox="1">
            <a:spLocks noGrp="1"/>
          </p:cNvSpPr>
          <p:nvPr>
            <p:ph type="body" idx="1"/>
          </p:nvPr>
        </p:nvSpPr>
        <p:spPr>
          <a:xfrm>
            <a:off x="2771480" y="1825625"/>
            <a:ext cx="8053761" cy="4351338"/>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rgbClr val="E89F56"/>
              </a:buClr>
              <a:buSzPts val="1400"/>
              <a:buFont typeface="Arial"/>
              <a:buChar char="•"/>
              <a:defRPr sz="1400">
                <a:solidFill>
                  <a:schemeClr val="dk1"/>
                </a:solidFill>
                <a:latin typeface="Tahoma"/>
                <a:ea typeface="Tahoma"/>
                <a:cs typeface="Tahoma"/>
                <a:sym typeface="Tahoma"/>
              </a:defRPr>
            </a:lvl1pPr>
            <a:lvl2pPr marL="914400" lvl="1" indent="-317500" algn="l">
              <a:lnSpc>
                <a:spcPct val="90000"/>
              </a:lnSpc>
              <a:spcBef>
                <a:spcPts val="500"/>
              </a:spcBef>
              <a:spcAft>
                <a:spcPts val="0"/>
              </a:spcAft>
              <a:buClr>
                <a:srgbClr val="E89F56"/>
              </a:buClr>
              <a:buSzPts val="1400"/>
              <a:buChar char="•"/>
              <a:defRPr sz="1400">
                <a:latin typeface="Tahoma"/>
                <a:ea typeface="Tahoma"/>
                <a:cs typeface="Tahoma"/>
                <a:sym typeface="Tahoma"/>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35"/>
          <p:cNvSpPr txBox="1"/>
          <p:nvPr/>
        </p:nvSpPr>
        <p:spPr>
          <a:xfrm>
            <a:off x="838200" y="6369437"/>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sp>
        <p:nvSpPr>
          <p:cNvPr id="142" name="Google Shape;142;p35"/>
          <p:cNvSpPr/>
          <p:nvPr/>
        </p:nvSpPr>
        <p:spPr>
          <a:xfrm rot="5400000">
            <a:off x="-1184563" y="3537087"/>
            <a:ext cx="4391888" cy="2022763"/>
          </a:xfrm>
          <a:prstGeom prst="triangle">
            <a:avLst>
              <a:gd name="adj" fmla="val 5287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3" name="Google Shape;143;p35"/>
          <p:cNvSpPr/>
          <p:nvPr/>
        </p:nvSpPr>
        <p:spPr>
          <a:xfrm rot="-5400000">
            <a:off x="309679" y="2361620"/>
            <a:ext cx="2463665" cy="1303067"/>
          </a:xfrm>
          <a:prstGeom prst="triangle">
            <a:avLst>
              <a:gd name="adj" fmla="val 60139"/>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4" name="Google Shape;144;p35"/>
          <p:cNvSpPr/>
          <p:nvPr/>
        </p:nvSpPr>
        <p:spPr>
          <a:xfrm rot="-5400000">
            <a:off x="509498" y="5174451"/>
            <a:ext cx="1655379" cy="1711717"/>
          </a:xfrm>
          <a:prstGeom prst="triangle">
            <a:avLst>
              <a:gd name="adj" fmla="val 936"/>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5" name="Google Shape;145;p35"/>
          <p:cNvSpPr/>
          <p:nvPr/>
        </p:nvSpPr>
        <p:spPr>
          <a:xfrm rot="5400000">
            <a:off x="-164251" y="1262108"/>
            <a:ext cx="1040276" cy="711774"/>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6" name="Google Shape;146;p35"/>
          <p:cNvSpPr/>
          <p:nvPr/>
        </p:nvSpPr>
        <p:spPr>
          <a:xfrm rot="10800000">
            <a:off x="52554" y="4291"/>
            <a:ext cx="2022764" cy="2241038"/>
          </a:xfrm>
          <a:prstGeom prst="triangle">
            <a:avLst>
              <a:gd name="adj" fmla="val 50388"/>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E89F56"/>
              </a:solidFill>
              <a:latin typeface="Calibri"/>
              <a:ea typeface="Calibri"/>
              <a:cs typeface="Calibri"/>
              <a:sym typeface="Calibri"/>
            </a:endParaRPr>
          </a:p>
        </p:txBody>
      </p:sp>
      <p:sp>
        <p:nvSpPr>
          <p:cNvPr id="147" name="Google Shape;147;p35"/>
          <p:cNvSpPr/>
          <p:nvPr/>
        </p:nvSpPr>
        <p:spPr>
          <a:xfrm rot="10800000">
            <a:off x="9628907" y="0"/>
            <a:ext cx="2563093" cy="106680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8" name="Google Shape;148;p35"/>
          <p:cNvSpPr/>
          <p:nvPr/>
        </p:nvSpPr>
        <p:spPr>
          <a:xfrm rot="-5400000">
            <a:off x="10868739" y="723362"/>
            <a:ext cx="1605759" cy="1040763"/>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9" name="Google Shape;149;p35"/>
          <p:cNvSpPr/>
          <p:nvPr/>
        </p:nvSpPr>
        <p:spPr>
          <a:xfrm rot="-5400000">
            <a:off x="10227911" y="4893911"/>
            <a:ext cx="2561419" cy="1366756"/>
          </a:xfrm>
          <a:prstGeom prst="triangle">
            <a:avLst>
              <a:gd name="adj" fmla="val 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0" name="Google Shape;150;p35"/>
          <p:cNvSpPr/>
          <p:nvPr/>
        </p:nvSpPr>
        <p:spPr>
          <a:xfrm rot="-5400000">
            <a:off x="1595566" y="916991"/>
            <a:ext cx="789709" cy="415636"/>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151" name="Google Shape;151;p35" descr="A képen Grafika látható&#10;&#10;Automatikusan generált leírás"/>
          <p:cNvPicPr preferRelativeResize="0"/>
          <p:nvPr/>
        </p:nvPicPr>
        <p:blipFill rotWithShape="1">
          <a:blip r:embed="rId2">
            <a:alphaModFix/>
          </a:blip>
          <a:srcRect t="24227" b="20110"/>
          <a:stretch/>
        </p:blipFill>
        <p:spPr>
          <a:xfrm>
            <a:off x="4966405" y="6246000"/>
            <a:ext cx="2259190" cy="612000"/>
          </a:xfrm>
          <a:prstGeom prst="rect">
            <a:avLst/>
          </a:prstGeom>
          <a:noFill/>
          <a:ln>
            <a:noFill/>
          </a:ln>
        </p:spPr>
      </p:pic>
      <p:sp>
        <p:nvSpPr>
          <p:cNvPr id="152" name="Google Shape;152;p35"/>
          <p:cNvSpPr txBox="1"/>
          <p:nvPr/>
        </p:nvSpPr>
        <p:spPr>
          <a:xfrm>
            <a:off x="355887" y="635634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354F74"/>
                </a:solidFill>
                <a:latin typeface="Tahoma"/>
                <a:ea typeface="Tahoma"/>
                <a:cs typeface="Tahoma"/>
                <a:sym typeface="Tahoma"/>
              </a:rPr>
              <a:t>‹#›</a:t>
            </a:fld>
            <a:endParaRPr sz="1400">
              <a:solidFill>
                <a:srgbClr val="354F74"/>
              </a:solidFill>
              <a:latin typeface="Tahoma"/>
              <a:ea typeface="Tahoma"/>
              <a:cs typeface="Tahoma"/>
              <a:sym typeface="Tahoma"/>
            </a:endParaRPr>
          </a:p>
        </p:txBody>
      </p:sp>
    </p:spTree>
    <p:extLst>
      <p:ext uri="{BB962C8B-B14F-4D97-AF65-F5344CB8AC3E}">
        <p14:creationId xmlns:p14="http://schemas.microsoft.com/office/powerpoint/2010/main" val="113240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4DCB88-B9FC-B587-5BC7-F44537F9CF6A}"/>
              </a:ext>
            </a:extLst>
          </p:cNvPr>
          <p:cNvSpPr>
            <a:spLocks noGrp="1"/>
          </p:cNvSpPr>
          <p:nvPr>
            <p:ph type="title"/>
          </p:nvPr>
        </p:nvSpPr>
        <p:spPr>
          <a:xfrm>
            <a:off x="3448049" y="1432347"/>
            <a:ext cx="7944047" cy="2468248"/>
          </a:xfrm>
        </p:spPr>
        <p:txBody>
          <a:bodyPr anchor="t"/>
          <a:lstStyle>
            <a:lvl1pPr algn="l">
              <a:defRPr lang="hu-HU" sz="4800" kern="1200" dirty="0">
                <a:solidFill>
                  <a:srgbClr val="354F74"/>
                </a:solidFill>
                <a:latin typeface="Calibri"/>
                <a:ea typeface="Calibri"/>
                <a:cs typeface="Calibri"/>
              </a:defRPr>
            </a:lvl1pPr>
          </a:lstStyle>
          <a:p>
            <a:r>
              <a:rPr lang="hu-HU" dirty="0"/>
              <a:t>Mintacím szerkesztése</a:t>
            </a:r>
          </a:p>
        </p:txBody>
      </p:sp>
      <p:sp>
        <p:nvSpPr>
          <p:cNvPr id="7" name="Google Shape;108;p3">
            <a:extLst>
              <a:ext uri="{FF2B5EF4-FFF2-40B4-BE49-F238E27FC236}">
                <a16:creationId xmlns:a16="http://schemas.microsoft.com/office/drawing/2014/main" id="{FFF5ED87-706E-398B-287A-3603C05EDD0F}"/>
              </a:ext>
            </a:extLst>
          </p:cNvPr>
          <p:cNvSpPr/>
          <p:nvPr userDrawn="1"/>
        </p:nvSpPr>
        <p:spPr>
          <a:xfrm rot="5400000">
            <a:off x="-8546" y="9578"/>
            <a:ext cx="1157849" cy="1138711"/>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09;p3">
            <a:extLst>
              <a:ext uri="{FF2B5EF4-FFF2-40B4-BE49-F238E27FC236}">
                <a16:creationId xmlns:a16="http://schemas.microsoft.com/office/drawing/2014/main" id="{EC6B149D-21F4-8D0C-5931-B610039D266E}"/>
              </a:ext>
            </a:extLst>
          </p:cNvPr>
          <p:cNvSpPr/>
          <p:nvPr userDrawn="1"/>
        </p:nvSpPr>
        <p:spPr>
          <a:xfrm rot="-5400000" flipH="1">
            <a:off x="-8547" y="1238666"/>
            <a:ext cx="1157849" cy="1138709"/>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10;p3">
            <a:extLst>
              <a:ext uri="{FF2B5EF4-FFF2-40B4-BE49-F238E27FC236}">
                <a16:creationId xmlns:a16="http://schemas.microsoft.com/office/drawing/2014/main" id="{F84DA840-18E4-BECB-9B74-15BBFB22664F}"/>
              </a:ext>
            </a:extLst>
          </p:cNvPr>
          <p:cNvSpPr/>
          <p:nvPr userDrawn="1"/>
        </p:nvSpPr>
        <p:spPr>
          <a:xfrm rot="-5400000" flipH="1">
            <a:off x="-8545" y="2453908"/>
            <a:ext cx="1157848" cy="113870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111;p3">
            <a:extLst>
              <a:ext uri="{FF2B5EF4-FFF2-40B4-BE49-F238E27FC236}">
                <a16:creationId xmlns:a16="http://schemas.microsoft.com/office/drawing/2014/main" id="{CC35374C-37D9-3F35-234B-F0BC9FAC4165}"/>
              </a:ext>
            </a:extLst>
          </p:cNvPr>
          <p:cNvSpPr/>
          <p:nvPr userDrawn="1"/>
        </p:nvSpPr>
        <p:spPr>
          <a:xfrm rot="10800000">
            <a:off x="1210981" y="2464427"/>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12;p3">
            <a:extLst>
              <a:ext uri="{FF2B5EF4-FFF2-40B4-BE49-F238E27FC236}">
                <a16:creationId xmlns:a16="http://schemas.microsoft.com/office/drawing/2014/main" id="{A6AD7AA3-E806-5808-9FAA-F002CD55B194}"/>
              </a:ext>
            </a:extLst>
          </p:cNvPr>
          <p:cNvSpPr/>
          <p:nvPr userDrawn="1"/>
        </p:nvSpPr>
        <p:spPr>
          <a:xfrm rot="-5400000">
            <a:off x="632058" y="588971"/>
            <a:ext cx="2315694" cy="1157844"/>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13;p3">
            <a:extLst>
              <a:ext uri="{FF2B5EF4-FFF2-40B4-BE49-F238E27FC236}">
                <a16:creationId xmlns:a16="http://schemas.microsoft.com/office/drawing/2014/main" id="{A7FF7B78-4748-F291-625B-E99F1CEAAE1E}"/>
              </a:ext>
            </a:extLst>
          </p:cNvPr>
          <p:cNvSpPr/>
          <p:nvPr userDrawn="1"/>
        </p:nvSpPr>
        <p:spPr>
          <a:xfrm rot="10800000">
            <a:off x="2440074" y="1245374"/>
            <a:ext cx="1157845" cy="113870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14;p3">
            <a:extLst>
              <a:ext uri="{FF2B5EF4-FFF2-40B4-BE49-F238E27FC236}">
                <a16:creationId xmlns:a16="http://schemas.microsoft.com/office/drawing/2014/main" id="{B72593A1-BE55-F274-1D68-AC5FD54067A0}"/>
              </a:ext>
            </a:extLst>
          </p:cNvPr>
          <p:cNvSpPr/>
          <p:nvPr userDrawn="1"/>
        </p:nvSpPr>
        <p:spPr>
          <a:xfrm rot="-5400000">
            <a:off x="2434793" y="-940"/>
            <a:ext cx="1196120" cy="1157845"/>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15;p3">
            <a:extLst>
              <a:ext uri="{FF2B5EF4-FFF2-40B4-BE49-F238E27FC236}">
                <a16:creationId xmlns:a16="http://schemas.microsoft.com/office/drawing/2014/main" id="{D7BAFFA5-4375-42B2-B2E3-862D84B6236B}"/>
              </a:ext>
            </a:extLst>
          </p:cNvPr>
          <p:cNvSpPr/>
          <p:nvPr userDrawn="1"/>
        </p:nvSpPr>
        <p:spPr>
          <a:xfrm rot="10800000">
            <a:off x="11137835" y="5719289"/>
            <a:ext cx="1054164" cy="1036740"/>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16;p3">
            <a:extLst>
              <a:ext uri="{FF2B5EF4-FFF2-40B4-BE49-F238E27FC236}">
                <a16:creationId xmlns:a16="http://schemas.microsoft.com/office/drawing/2014/main" id="{21A7C31B-09C5-5ADB-CDDD-CFB92AAF3B7A}"/>
              </a:ext>
            </a:extLst>
          </p:cNvPr>
          <p:cNvSpPr/>
          <p:nvPr userDrawn="1"/>
        </p:nvSpPr>
        <p:spPr>
          <a:xfrm rot="-5400000" flipH="1">
            <a:off x="10044120" y="4598191"/>
            <a:ext cx="1054164" cy="1036738"/>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17;p3">
            <a:extLst>
              <a:ext uri="{FF2B5EF4-FFF2-40B4-BE49-F238E27FC236}">
                <a16:creationId xmlns:a16="http://schemas.microsoft.com/office/drawing/2014/main" id="{33905CA0-DC2B-3785-AD42-84AF898486E1}"/>
              </a:ext>
            </a:extLst>
          </p:cNvPr>
          <p:cNvSpPr/>
          <p:nvPr userDrawn="1"/>
        </p:nvSpPr>
        <p:spPr>
          <a:xfrm rot="5400000">
            <a:off x="9462475" y="3956083"/>
            <a:ext cx="2108325" cy="1054160"/>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18;p3">
            <a:extLst>
              <a:ext uri="{FF2B5EF4-FFF2-40B4-BE49-F238E27FC236}">
                <a16:creationId xmlns:a16="http://schemas.microsoft.com/office/drawing/2014/main" id="{5E7F1FCA-6F72-F393-E7E2-AB7B96199370}"/>
              </a:ext>
            </a:extLst>
          </p:cNvPr>
          <p:cNvSpPr/>
          <p:nvPr userDrawn="1"/>
        </p:nvSpPr>
        <p:spPr>
          <a:xfrm rot="-5400000">
            <a:off x="11141765" y="4584334"/>
            <a:ext cx="1054161" cy="103673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19;p3">
            <a:extLst>
              <a:ext uri="{FF2B5EF4-FFF2-40B4-BE49-F238E27FC236}">
                <a16:creationId xmlns:a16="http://schemas.microsoft.com/office/drawing/2014/main" id="{56D213FC-3FAB-6B79-BD76-3B2854A639EB}"/>
              </a:ext>
            </a:extLst>
          </p:cNvPr>
          <p:cNvSpPr/>
          <p:nvPr userDrawn="1"/>
        </p:nvSpPr>
        <p:spPr>
          <a:xfrm rot="5400000">
            <a:off x="8819067" y="4565999"/>
            <a:ext cx="1089010" cy="1054162"/>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20;p3">
            <a:extLst>
              <a:ext uri="{FF2B5EF4-FFF2-40B4-BE49-F238E27FC236}">
                <a16:creationId xmlns:a16="http://schemas.microsoft.com/office/drawing/2014/main" id="{55C76288-5C12-C0CE-8429-805C6CCCB223}"/>
              </a:ext>
            </a:extLst>
          </p:cNvPr>
          <p:cNvSpPr/>
          <p:nvPr userDrawn="1"/>
        </p:nvSpPr>
        <p:spPr>
          <a:xfrm>
            <a:off x="8939748" y="5733470"/>
            <a:ext cx="2103970" cy="103192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121;p3">
            <a:extLst>
              <a:ext uri="{FF2B5EF4-FFF2-40B4-BE49-F238E27FC236}">
                <a16:creationId xmlns:a16="http://schemas.microsoft.com/office/drawing/2014/main" id="{61914E2C-990C-ED99-6FA4-70787B0916B3}"/>
              </a:ext>
            </a:extLst>
          </p:cNvPr>
          <p:cNvSpPr/>
          <p:nvPr userDrawn="1"/>
        </p:nvSpPr>
        <p:spPr>
          <a:xfrm rot="-5400000">
            <a:off x="6998479" y="5012344"/>
            <a:ext cx="2143171" cy="135418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122;p3">
            <a:extLst>
              <a:ext uri="{FF2B5EF4-FFF2-40B4-BE49-F238E27FC236}">
                <a16:creationId xmlns:a16="http://schemas.microsoft.com/office/drawing/2014/main" id="{9EC555DB-CF68-9919-FF84-3424CEC2F5F7}"/>
              </a:ext>
            </a:extLst>
          </p:cNvPr>
          <p:cNvSpPr/>
          <p:nvPr userDrawn="1"/>
        </p:nvSpPr>
        <p:spPr>
          <a:xfrm rot="-8025446">
            <a:off x="9040527" y="4173305"/>
            <a:ext cx="773025" cy="731360"/>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123;p3">
            <a:extLst>
              <a:ext uri="{FF2B5EF4-FFF2-40B4-BE49-F238E27FC236}">
                <a16:creationId xmlns:a16="http://schemas.microsoft.com/office/drawing/2014/main" id="{267A8221-03C7-FFC9-1A18-414C4CB7EFC6}"/>
              </a:ext>
            </a:extLst>
          </p:cNvPr>
          <p:cNvSpPr/>
          <p:nvPr userDrawn="1"/>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124;p3">
            <a:extLst>
              <a:ext uri="{FF2B5EF4-FFF2-40B4-BE49-F238E27FC236}">
                <a16:creationId xmlns:a16="http://schemas.microsoft.com/office/drawing/2014/main" id="{6C3DF5F3-C370-C022-911E-4CE90E1359BF}"/>
              </a:ext>
            </a:extLst>
          </p:cNvPr>
          <p:cNvSpPr/>
          <p:nvPr userDrawn="1"/>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125;p3">
            <a:extLst>
              <a:ext uri="{FF2B5EF4-FFF2-40B4-BE49-F238E27FC236}">
                <a16:creationId xmlns:a16="http://schemas.microsoft.com/office/drawing/2014/main" id="{1A8C0854-AF10-CE1B-60F7-DDA062AF6311}"/>
              </a:ext>
            </a:extLst>
          </p:cNvPr>
          <p:cNvSpPr/>
          <p:nvPr userDrawn="1"/>
        </p:nvSpPr>
        <p:spPr>
          <a:xfrm>
            <a:off x="557843" y="6236571"/>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126;p3">
            <a:extLst>
              <a:ext uri="{FF2B5EF4-FFF2-40B4-BE49-F238E27FC236}">
                <a16:creationId xmlns:a16="http://schemas.microsoft.com/office/drawing/2014/main" id="{CF0B7A8E-2B7F-9840-9340-84DD37427A49}"/>
              </a:ext>
            </a:extLst>
          </p:cNvPr>
          <p:cNvSpPr/>
          <p:nvPr userDrawn="1"/>
        </p:nvSpPr>
        <p:spPr>
          <a:xfrm rot="10800000">
            <a:off x="136570" y="6236571"/>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Kép 3" descr="A képen Grafika látható&#10;&#10;Automatikusan generált leírás">
            <a:extLst>
              <a:ext uri="{FF2B5EF4-FFF2-40B4-BE49-F238E27FC236}">
                <a16:creationId xmlns:a16="http://schemas.microsoft.com/office/drawing/2014/main" id="{165C3732-3830-27A8-9CFA-D540361F5F66}"/>
              </a:ext>
            </a:extLst>
          </p:cNvPr>
          <p:cNvPicPr>
            <a:picLocks noChangeAspect="1"/>
          </p:cNvPicPr>
          <p:nvPr userDrawn="1"/>
        </p:nvPicPr>
        <p:blipFill rotWithShape="1">
          <a:blip r:embed="rId2"/>
          <a:srcRect t="24227" b="20111"/>
          <a:stretch/>
        </p:blipFill>
        <p:spPr>
          <a:xfrm>
            <a:off x="3252253" y="6249434"/>
            <a:ext cx="2259190" cy="612000"/>
          </a:xfrm>
          <a:prstGeom prst="rect">
            <a:avLst/>
          </a:prstGeom>
        </p:spPr>
      </p:pic>
      <p:sp>
        <p:nvSpPr>
          <p:cNvPr id="5" name="Dátum helye 3">
            <a:extLst>
              <a:ext uri="{FF2B5EF4-FFF2-40B4-BE49-F238E27FC236}">
                <a16:creationId xmlns:a16="http://schemas.microsoft.com/office/drawing/2014/main" id="{79B35C13-478F-9C97-1B18-4256411074D1}"/>
              </a:ext>
            </a:extLst>
          </p:cNvPr>
          <p:cNvSpPr txBox="1">
            <a:spLocks/>
          </p:cNvSpPr>
          <p:nvPr userDrawn="1"/>
        </p:nvSpPr>
        <p:spPr>
          <a:xfrm>
            <a:off x="1139864"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spTree>
    <p:extLst>
      <p:ext uri="{BB962C8B-B14F-4D97-AF65-F5344CB8AC3E}">
        <p14:creationId xmlns:p14="http://schemas.microsoft.com/office/powerpoint/2010/main" val="171664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2A55F1-356E-29DC-AB2F-67320EF31043}"/>
              </a:ext>
            </a:extLst>
          </p:cNvPr>
          <p:cNvSpPr>
            <a:spLocks noGrp="1"/>
          </p:cNvSpPr>
          <p:nvPr>
            <p:ph type="title"/>
          </p:nvPr>
        </p:nvSpPr>
        <p:spPr>
          <a:xfrm>
            <a:off x="886691" y="403225"/>
            <a:ext cx="10515600" cy="1325563"/>
          </a:xfrm>
        </p:spPr>
        <p:txBody>
          <a:bodyPr>
            <a:normAutofit/>
          </a:bodyPr>
          <a:lstStyle>
            <a:lvl1pPr>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C8523D7F-C0BA-3310-CE87-B638F2A1DDCF}"/>
              </a:ext>
            </a:extLst>
          </p:cNvPr>
          <p:cNvSpPr>
            <a:spLocks noGrp="1"/>
          </p:cNvSpPr>
          <p:nvPr>
            <p:ph sz="half" idx="1"/>
          </p:nvPr>
        </p:nvSpPr>
        <p:spPr>
          <a:xfrm>
            <a:off x="838200" y="1825625"/>
            <a:ext cx="6667500" cy="4351338"/>
          </a:xfrm>
        </p:spPr>
        <p:txBody>
          <a:bodyPr/>
          <a:lstStyle>
            <a:lvl1pPr marL="342900" indent="-342900">
              <a:buClr>
                <a:srgbClr val="E89F5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1pPr>
            <a:lvl2pPr>
              <a:buClr>
                <a:srgbClr val="E89F56"/>
              </a:buClr>
              <a:defRPr>
                <a:latin typeface="Tahoma" panose="020B0604030504040204" pitchFamily="34" charset="0"/>
                <a:ea typeface="Tahoma" panose="020B0604030504040204" pitchFamily="34" charset="0"/>
                <a:cs typeface="Tahoma" panose="020B0604030504040204" pitchFamily="34" charset="0"/>
              </a:defRPr>
            </a:lvl2pPr>
          </a:lstStyle>
          <a:p>
            <a:pPr lvl="0"/>
            <a:r>
              <a:rPr lang="hu-HU" dirty="0"/>
              <a:t>Mintaszöveg szerkesztése</a:t>
            </a:r>
          </a:p>
          <a:p>
            <a:pPr lvl="1"/>
            <a:r>
              <a:rPr lang="hu-HU" dirty="0"/>
              <a:t>Második szint</a:t>
            </a:r>
          </a:p>
        </p:txBody>
      </p:sp>
      <p:sp>
        <p:nvSpPr>
          <p:cNvPr id="4" name="Tartalom helye 3">
            <a:extLst>
              <a:ext uri="{FF2B5EF4-FFF2-40B4-BE49-F238E27FC236}">
                <a16:creationId xmlns:a16="http://schemas.microsoft.com/office/drawing/2014/main" id="{8A336C0F-89E2-9C9B-EFA2-B916FBB7EE60}"/>
              </a:ext>
            </a:extLst>
          </p:cNvPr>
          <p:cNvSpPr>
            <a:spLocks noGrp="1"/>
          </p:cNvSpPr>
          <p:nvPr>
            <p:ph sz="half" idx="2"/>
          </p:nvPr>
        </p:nvSpPr>
        <p:spPr>
          <a:xfrm>
            <a:off x="7810500" y="1825625"/>
            <a:ext cx="3543299" cy="4203700"/>
          </a:xfrm>
        </p:spPr>
        <p:txBody>
          <a:bodyPr/>
          <a:lstStyle>
            <a:lvl1pPr marL="0" indent="0">
              <a:buNone/>
              <a:defRPr/>
            </a:lvl1pPr>
          </a:lstStyle>
          <a:p>
            <a:pPr lvl="0"/>
            <a:endParaRPr lang="hu-HU" dirty="0"/>
          </a:p>
        </p:txBody>
      </p:sp>
      <p:sp>
        <p:nvSpPr>
          <p:cNvPr id="12" name="Dátum helye 3">
            <a:extLst>
              <a:ext uri="{FF2B5EF4-FFF2-40B4-BE49-F238E27FC236}">
                <a16:creationId xmlns:a16="http://schemas.microsoft.com/office/drawing/2014/main" id="{4D2C54AF-0004-8389-C80A-BE029A4E50C2}"/>
              </a:ext>
            </a:extLst>
          </p:cNvPr>
          <p:cNvSpPr txBox="1">
            <a:spLocks/>
          </p:cNvSpPr>
          <p:nvPr userDrawn="1"/>
        </p:nvSpPr>
        <p:spPr>
          <a:xfrm>
            <a:off x="838200" y="6350786"/>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sp>
        <p:nvSpPr>
          <p:cNvPr id="14" name="Google Shape;123;p3">
            <a:extLst>
              <a:ext uri="{FF2B5EF4-FFF2-40B4-BE49-F238E27FC236}">
                <a16:creationId xmlns:a16="http://schemas.microsoft.com/office/drawing/2014/main" id="{20F546A4-8FCE-AB45-5D1A-76C632CF9D4D}"/>
              </a:ext>
            </a:extLst>
          </p:cNvPr>
          <p:cNvSpPr/>
          <p:nvPr userDrawn="1"/>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15;p3">
            <a:extLst>
              <a:ext uri="{FF2B5EF4-FFF2-40B4-BE49-F238E27FC236}">
                <a16:creationId xmlns:a16="http://schemas.microsoft.com/office/drawing/2014/main" id="{BEEAED80-88E8-DC03-1F1A-A59EE6D27B78}"/>
              </a:ext>
            </a:extLst>
          </p:cNvPr>
          <p:cNvSpPr>
            <a:spLocks noChangeAspect="1"/>
          </p:cNvSpPr>
          <p:nvPr userDrawn="1"/>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18;p3">
            <a:extLst>
              <a:ext uri="{FF2B5EF4-FFF2-40B4-BE49-F238E27FC236}">
                <a16:creationId xmlns:a16="http://schemas.microsoft.com/office/drawing/2014/main" id="{BBA6F319-A34A-92F9-9DFF-E013B2875C31}"/>
              </a:ext>
            </a:extLst>
          </p:cNvPr>
          <p:cNvSpPr>
            <a:spLocks noChangeAspect="1"/>
          </p:cNvSpPr>
          <p:nvPr userDrawn="1"/>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24;p3">
            <a:extLst>
              <a:ext uri="{FF2B5EF4-FFF2-40B4-BE49-F238E27FC236}">
                <a16:creationId xmlns:a16="http://schemas.microsoft.com/office/drawing/2014/main" id="{51FC7125-51E5-173A-1154-DDD6767263C5}"/>
              </a:ext>
            </a:extLst>
          </p:cNvPr>
          <p:cNvSpPr/>
          <p:nvPr userDrawn="1"/>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Kép 4" descr="A képen Grafika látható&#10;&#10;Automatikusan generált leírás">
            <a:extLst>
              <a:ext uri="{FF2B5EF4-FFF2-40B4-BE49-F238E27FC236}">
                <a16:creationId xmlns:a16="http://schemas.microsoft.com/office/drawing/2014/main" id="{325C4440-AFEF-ECCD-1C39-FE9AD5BBE067}"/>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Tree>
    <p:extLst>
      <p:ext uri="{BB962C8B-B14F-4D97-AF65-F5344CB8AC3E}">
        <p14:creationId xmlns:p14="http://schemas.microsoft.com/office/powerpoint/2010/main" val="311518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5D343C2-9B62-BB13-182D-67DA20B74A3D}"/>
              </a:ext>
            </a:extLst>
          </p:cNvPr>
          <p:cNvSpPr>
            <a:spLocks noGrp="1"/>
          </p:cNvSpPr>
          <p:nvPr>
            <p:ph type="title"/>
          </p:nvPr>
        </p:nvSpPr>
        <p:spPr>
          <a:xfrm>
            <a:off x="839788" y="365125"/>
            <a:ext cx="10515600" cy="1325563"/>
          </a:xfrm>
        </p:spPr>
        <p:txBody>
          <a:bodyPr>
            <a:normAutofit/>
          </a:bodyPr>
          <a:lstStyle>
            <a:lvl1pPr>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Szöveg helye 2">
            <a:extLst>
              <a:ext uri="{FF2B5EF4-FFF2-40B4-BE49-F238E27FC236}">
                <a16:creationId xmlns:a16="http://schemas.microsoft.com/office/drawing/2014/main" id="{215E24F1-7100-F32C-32FE-93AA2787E9E0}"/>
              </a:ext>
            </a:extLst>
          </p:cNvPr>
          <p:cNvSpPr>
            <a:spLocks noGrp="1"/>
          </p:cNvSpPr>
          <p:nvPr>
            <p:ph type="body" idx="1"/>
          </p:nvPr>
        </p:nvSpPr>
        <p:spPr>
          <a:xfrm>
            <a:off x="839788" y="1681163"/>
            <a:ext cx="5157787" cy="823912"/>
          </a:xfrm>
        </p:spPr>
        <p:txBody>
          <a:bodyPr anchor="b">
            <a:normAutofit/>
          </a:bodyPr>
          <a:lstStyle>
            <a:lvl1pPr marL="0" indent="0">
              <a:buNone/>
              <a:defRPr lang="hu-HU" sz="2400" b="0" i="0" u="none" strike="noStrike" cap="none"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R="0" lvl="0" algn="l" rtl="0">
              <a:lnSpc>
                <a:spcPct val="100000"/>
              </a:lnSpc>
              <a:spcBef>
                <a:spcPts val="0"/>
              </a:spcBef>
              <a:spcAft>
                <a:spcPts val="0"/>
              </a:spcAft>
              <a:buClr>
                <a:srgbClr val="E89F56"/>
              </a:buClr>
              <a:buFont typeface="Arial"/>
            </a:pPr>
            <a:r>
              <a:rPr lang="hu-HU" dirty="0"/>
              <a:t>Mintaszöveg szerkesztése</a:t>
            </a:r>
          </a:p>
        </p:txBody>
      </p:sp>
      <p:sp>
        <p:nvSpPr>
          <p:cNvPr id="4" name="Tartalom helye 3">
            <a:extLst>
              <a:ext uri="{FF2B5EF4-FFF2-40B4-BE49-F238E27FC236}">
                <a16:creationId xmlns:a16="http://schemas.microsoft.com/office/drawing/2014/main" id="{82A18FB8-B2F9-BE2A-8F2B-842AED49E357}"/>
              </a:ext>
            </a:extLst>
          </p:cNvPr>
          <p:cNvSpPr>
            <a:spLocks noGrp="1"/>
          </p:cNvSpPr>
          <p:nvPr>
            <p:ph sz="half" idx="2"/>
          </p:nvPr>
        </p:nvSpPr>
        <p:spPr>
          <a:xfrm>
            <a:off x="839788" y="2505075"/>
            <a:ext cx="5157787" cy="3684588"/>
          </a:xfrm>
        </p:spPr>
        <p:txBody>
          <a:bodyPr>
            <a:normAutofit/>
          </a:bodyPr>
          <a:lstStyle>
            <a:lvl1pPr>
              <a:buClr>
                <a:srgbClr val="E89F56"/>
              </a:buClr>
              <a:defRPr sz="2400">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hu-HU" dirty="0"/>
              <a:t>Mintaszöveg szerkesztése</a:t>
            </a:r>
          </a:p>
        </p:txBody>
      </p:sp>
      <p:sp>
        <p:nvSpPr>
          <p:cNvPr id="6" name="Tartalom helye 5">
            <a:extLst>
              <a:ext uri="{FF2B5EF4-FFF2-40B4-BE49-F238E27FC236}">
                <a16:creationId xmlns:a16="http://schemas.microsoft.com/office/drawing/2014/main" id="{ECD92FF2-13B5-18AD-B454-49205F42C475}"/>
              </a:ext>
            </a:extLst>
          </p:cNvPr>
          <p:cNvSpPr>
            <a:spLocks noGrp="1"/>
          </p:cNvSpPr>
          <p:nvPr>
            <p:ph sz="quarter" idx="4"/>
          </p:nvPr>
        </p:nvSpPr>
        <p:spPr>
          <a:xfrm>
            <a:off x="6172200" y="1690688"/>
            <a:ext cx="5183188" cy="4498975"/>
          </a:xfrm>
        </p:spPr>
        <p:txBody>
          <a:bodyPr/>
          <a:lstStyle>
            <a:lvl5pPr marL="1828800" indent="0">
              <a:buNone/>
              <a:defRPr/>
            </a:lvl5pPr>
          </a:lstStyle>
          <a:p>
            <a:pPr lvl="4"/>
            <a:endParaRPr lang="hu-HU" dirty="0"/>
          </a:p>
        </p:txBody>
      </p:sp>
      <p:sp>
        <p:nvSpPr>
          <p:cNvPr id="10" name="Dátum helye 3">
            <a:extLst>
              <a:ext uri="{FF2B5EF4-FFF2-40B4-BE49-F238E27FC236}">
                <a16:creationId xmlns:a16="http://schemas.microsoft.com/office/drawing/2014/main" id="{B968A4D0-ACC4-BA47-E14F-D35418B31BE7}"/>
              </a:ext>
            </a:extLst>
          </p:cNvPr>
          <p:cNvSpPr txBox="1">
            <a:spLocks/>
          </p:cNvSpPr>
          <p:nvPr userDrawn="1"/>
        </p:nvSpPr>
        <p:spPr>
          <a:xfrm>
            <a:off x="838200"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pic>
        <p:nvPicPr>
          <p:cNvPr id="11" name="Kép 10" descr="A képen Grafika látható&#10;&#10;Automatikusan generált leírás">
            <a:extLst>
              <a:ext uri="{FF2B5EF4-FFF2-40B4-BE49-F238E27FC236}">
                <a16:creationId xmlns:a16="http://schemas.microsoft.com/office/drawing/2014/main" id="{7043E92E-E7C2-34F0-C848-802874445CA5}"/>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
        <p:nvSpPr>
          <p:cNvPr id="12" name="Google Shape;123;p3">
            <a:extLst>
              <a:ext uri="{FF2B5EF4-FFF2-40B4-BE49-F238E27FC236}">
                <a16:creationId xmlns:a16="http://schemas.microsoft.com/office/drawing/2014/main" id="{F5C09DC1-5711-A23A-E901-E8C5B4C7FE18}"/>
              </a:ext>
            </a:extLst>
          </p:cNvPr>
          <p:cNvSpPr/>
          <p:nvPr userDrawn="1"/>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15;p3">
            <a:extLst>
              <a:ext uri="{FF2B5EF4-FFF2-40B4-BE49-F238E27FC236}">
                <a16:creationId xmlns:a16="http://schemas.microsoft.com/office/drawing/2014/main" id="{9F674B9A-9C6E-F9C8-E50E-444DA6C9FAB3}"/>
              </a:ext>
            </a:extLst>
          </p:cNvPr>
          <p:cNvSpPr>
            <a:spLocks noChangeAspect="1"/>
          </p:cNvSpPr>
          <p:nvPr userDrawn="1"/>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6A3F32A4-E786-27BE-0C0D-CF464A3AB185}"/>
              </a:ext>
            </a:extLst>
          </p:cNvPr>
          <p:cNvSpPr>
            <a:spLocks noChangeAspect="1"/>
          </p:cNvSpPr>
          <p:nvPr userDrawn="1"/>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24;p3">
            <a:extLst>
              <a:ext uri="{FF2B5EF4-FFF2-40B4-BE49-F238E27FC236}">
                <a16:creationId xmlns:a16="http://schemas.microsoft.com/office/drawing/2014/main" id="{1C2C3481-1254-7C7C-C3B5-517A892C79A6}"/>
              </a:ext>
            </a:extLst>
          </p:cNvPr>
          <p:cNvSpPr/>
          <p:nvPr userDrawn="1"/>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9960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81F266A-F4EE-3D2D-6FB0-CA7AE0526F01}"/>
              </a:ext>
            </a:extLst>
          </p:cNvPr>
          <p:cNvSpPr>
            <a:spLocks noGrp="1"/>
          </p:cNvSpPr>
          <p:nvPr>
            <p:ph type="title"/>
          </p:nvPr>
        </p:nvSpPr>
        <p:spPr>
          <a:xfrm>
            <a:off x="2564091" y="457200"/>
            <a:ext cx="8323868" cy="1112838"/>
          </a:xfrm>
        </p:spPr>
        <p:txBody>
          <a:bodyPr anchor="ctr">
            <a:normAutofit/>
          </a:bodyPr>
          <a:lstStyle>
            <a:lvl1pPr algn="l">
              <a:defRPr lang="hu-HU" sz="4800" kern="1200" dirty="0">
                <a:solidFill>
                  <a:srgbClr val="354F74"/>
                </a:solidFill>
                <a:latin typeface="Tahoma" panose="020B0604030504040204" pitchFamily="34" charset="0"/>
                <a:ea typeface="Tahoma" panose="020B0604030504040204" pitchFamily="34" charset="0"/>
                <a:cs typeface="Tahoma" panose="020B0604030504040204" pitchFamily="34" charset="0"/>
              </a:defRPr>
            </a:lvl1pPr>
          </a:lstStyle>
          <a:p>
            <a:r>
              <a:rPr lang="hu-HU" dirty="0"/>
              <a:t>Mintacím szerkesztése</a:t>
            </a:r>
          </a:p>
        </p:txBody>
      </p:sp>
      <p:sp>
        <p:nvSpPr>
          <p:cNvPr id="4" name="Szöveg helye 3">
            <a:extLst>
              <a:ext uri="{FF2B5EF4-FFF2-40B4-BE49-F238E27FC236}">
                <a16:creationId xmlns:a16="http://schemas.microsoft.com/office/drawing/2014/main" id="{075ECB49-41BF-FA52-5FF1-811125B5DA60}"/>
              </a:ext>
            </a:extLst>
          </p:cNvPr>
          <p:cNvSpPr>
            <a:spLocks noGrp="1"/>
          </p:cNvSpPr>
          <p:nvPr>
            <p:ph type="body" sz="half" idx="2"/>
          </p:nvPr>
        </p:nvSpPr>
        <p:spPr>
          <a:xfrm>
            <a:off x="2564091" y="2057400"/>
            <a:ext cx="8323868" cy="3811588"/>
          </a:xfrm>
        </p:spPr>
        <p:txBody>
          <a:bodyPr>
            <a:normAutofit/>
          </a:bodyPr>
          <a:lstStyle>
            <a:lvl1pPr marL="514350" indent="-514350">
              <a:buClr>
                <a:srgbClr val="E89F56"/>
              </a:buClr>
              <a:buFont typeface="+mj-lt"/>
              <a:buAutoNum type="arabicParenR"/>
              <a:defRPr sz="28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8" name="Dia számának helye 5">
            <a:extLst>
              <a:ext uri="{FF2B5EF4-FFF2-40B4-BE49-F238E27FC236}">
                <a16:creationId xmlns:a16="http://schemas.microsoft.com/office/drawing/2014/main" id="{05F66512-B4B7-4ED8-54B1-C4497E863E6E}"/>
              </a:ext>
            </a:extLst>
          </p:cNvPr>
          <p:cNvSpPr>
            <a:spLocks noGrp="1"/>
          </p:cNvSpPr>
          <p:nvPr>
            <p:ph type="sldNum" sz="quarter" idx="12"/>
          </p:nvPr>
        </p:nvSpPr>
        <p:spPr>
          <a:xfrm>
            <a:off x="8610600" y="6356350"/>
            <a:ext cx="2743200" cy="365125"/>
          </a:xfrm>
        </p:spPr>
        <p:txBody>
          <a:bodyPr/>
          <a:lstStyle/>
          <a:p>
            <a:fld id="{B7400DD8-649D-448C-BF46-3338A8850BBA}" type="slidenum">
              <a:rPr lang="hu-HU" smtClean="0"/>
              <a:t>‹#›</a:t>
            </a:fld>
            <a:endParaRPr lang="hu-HU"/>
          </a:p>
        </p:txBody>
      </p:sp>
      <p:sp>
        <p:nvSpPr>
          <p:cNvPr id="9" name="Google Shape;93;p2">
            <a:extLst>
              <a:ext uri="{FF2B5EF4-FFF2-40B4-BE49-F238E27FC236}">
                <a16:creationId xmlns:a16="http://schemas.microsoft.com/office/drawing/2014/main" id="{C77DE306-EB3C-ED61-4310-9BA2D396E6DC}"/>
              </a:ext>
            </a:extLst>
          </p:cNvPr>
          <p:cNvSpPr/>
          <p:nvPr userDrawn="1"/>
        </p:nvSpPr>
        <p:spPr>
          <a:xfrm rot="5400000">
            <a:off x="-1184563" y="3537087"/>
            <a:ext cx="4391888" cy="2022763"/>
          </a:xfrm>
          <a:prstGeom prst="triangle">
            <a:avLst>
              <a:gd name="adj" fmla="val 5287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94;p2">
            <a:extLst>
              <a:ext uri="{FF2B5EF4-FFF2-40B4-BE49-F238E27FC236}">
                <a16:creationId xmlns:a16="http://schemas.microsoft.com/office/drawing/2014/main" id="{073972E4-05EB-A0F2-1619-E02BC17FED3C}"/>
              </a:ext>
            </a:extLst>
          </p:cNvPr>
          <p:cNvSpPr/>
          <p:nvPr userDrawn="1"/>
        </p:nvSpPr>
        <p:spPr>
          <a:xfrm rot="-5400000">
            <a:off x="309679" y="2361620"/>
            <a:ext cx="2463665" cy="1303067"/>
          </a:xfrm>
          <a:prstGeom prst="triangle">
            <a:avLst>
              <a:gd name="adj" fmla="val 60139"/>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5;p2">
            <a:extLst>
              <a:ext uri="{FF2B5EF4-FFF2-40B4-BE49-F238E27FC236}">
                <a16:creationId xmlns:a16="http://schemas.microsoft.com/office/drawing/2014/main" id="{24BB2CC4-3504-7145-D56D-8D47F2592A71}"/>
              </a:ext>
            </a:extLst>
          </p:cNvPr>
          <p:cNvSpPr/>
          <p:nvPr userDrawn="1"/>
        </p:nvSpPr>
        <p:spPr>
          <a:xfrm rot="-5400000">
            <a:off x="509498" y="5174451"/>
            <a:ext cx="1655379" cy="1711717"/>
          </a:xfrm>
          <a:prstGeom prst="triangle">
            <a:avLst>
              <a:gd name="adj" fmla="val 936"/>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96;p2">
            <a:extLst>
              <a:ext uri="{FF2B5EF4-FFF2-40B4-BE49-F238E27FC236}">
                <a16:creationId xmlns:a16="http://schemas.microsoft.com/office/drawing/2014/main" id="{04665093-97B4-8A57-DCC4-E73EBA773040}"/>
              </a:ext>
            </a:extLst>
          </p:cNvPr>
          <p:cNvSpPr/>
          <p:nvPr userDrawn="1"/>
        </p:nvSpPr>
        <p:spPr>
          <a:xfrm rot="5400000">
            <a:off x="-164251" y="1262108"/>
            <a:ext cx="1040276" cy="711774"/>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97;p2">
            <a:extLst>
              <a:ext uri="{FF2B5EF4-FFF2-40B4-BE49-F238E27FC236}">
                <a16:creationId xmlns:a16="http://schemas.microsoft.com/office/drawing/2014/main" id="{FB5AABB0-3A21-978D-8D6D-51D9BC0765F2}"/>
              </a:ext>
            </a:extLst>
          </p:cNvPr>
          <p:cNvSpPr/>
          <p:nvPr userDrawn="1"/>
        </p:nvSpPr>
        <p:spPr>
          <a:xfrm rot="10800000">
            <a:off x="52554" y="4291"/>
            <a:ext cx="2022764" cy="2241038"/>
          </a:xfrm>
          <a:prstGeom prst="triangle">
            <a:avLst>
              <a:gd name="adj" fmla="val 50388"/>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9F56"/>
              </a:solidFill>
              <a:latin typeface="Calibri"/>
              <a:ea typeface="Calibri"/>
              <a:cs typeface="Calibri"/>
              <a:sym typeface="Calibri"/>
            </a:endParaRPr>
          </a:p>
        </p:txBody>
      </p:sp>
      <p:sp>
        <p:nvSpPr>
          <p:cNvPr id="14" name="Google Shape;100;p2">
            <a:extLst>
              <a:ext uri="{FF2B5EF4-FFF2-40B4-BE49-F238E27FC236}">
                <a16:creationId xmlns:a16="http://schemas.microsoft.com/office/drawing/2014/main" id="{1DE939A1-69DA-7932-EA48-2BB8BDB5C05A}"/>
              </a:ext>
            </a:extLst>
          </p:cNvPr>
          <p:cNvSpPr/>
          <p:nvPr userDrawn="1"/>
        </p:nvSpPr>
        <p:spPr>
          <a:xfrm rot="10800000">
            <a:off x="9628907" y="0"/>
            <a:ext cx="2563093" cy="106680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01;p2">
            <a:extLst>
              <a:ext uri="{FF2B5EF4-FFF2-40B4-BE49-F238E27FC236}">
                <a16:creationId xmlns:a16="http://schemas.microsoft.com/office/drawing/2014/main" id="{CA969171-CD69-896E-24A4-C408F67FB198}"/>
              </a:ext>
            </a:extLst>
          </p:cNvPr>
          <p:cNvSpPr/>
          <p:nvPr userDrawn="1"/>
        </p:nvSpPr>
        <p:spPr>
          <a:xfrm rot="-5400000">
            <a:off x="10868739" y="723362"/>
            <a:ext cx="1605759" cy="1040763"/>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02;p2">
            <a:extLst>
              <a:ext uri="{FF2B5EF4-FFF2-40B4-BE49-F238E27FC236}">
                <a16:creationId xmlns:a16="http://schemas.microsoft.com/office/drawing/2014/main" id="{249F864B-B331-12CF-2D06-C1479D0725B6}"/>
              </a:ext>
            </a:extLst>
          </p:cNvPr>
          <p:cNvSpPr/>
          <p:nvPr userDrawn="1"/>
        </p:nvSpPr>
        <p:spPr>
          <a:xfrm rot="-5400000">
            <a:off x="10227911" y="4893911"/>
            <a:ext cx="2561419" cy="1366756"/>
          </a:xfrm>
          <a:prstGeom prst="triangle">
            <a:avLst>
              <a:gd name="adj" fmla="val 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03;p2">
            <a:extLst>
              <a:ext uri="{FF2B5EF4-FFF2-40B4-BE49-F238E27FC236}">
                <a16:creationId xmlns:a16="http://schemas.microsoft.com/office/drawing/2014/main" id="{3E61FAF9-3483-7353-A0D8-E208E29B4A7E}"/>
              </a:ext>
            </a:extLst>
          </p:cNvPr>
          <p:cNvSpPr/>
          <p:nvPr userDrawn="1"/>
        </p:nvSpPr>
        <p:spPr>
          <a:xfrm rot="-5400000">
            <a:off x="1595566" y="916991"/>
            <a:ext cx="789709" cy="415636"/>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0;p6">
            <a:extLst>
              <a:ext uri="{FF2B5EF4-FFF2-40B4-BE49-F238E27FC236}">
                <a16:creationId xmlns:a16="http://schemas.microsoft.com/office/drawing/2014/main" id="{25B64A92-9062-B54F-B696-9E2691469800}"/>
              </a:ext>
            </a:extLst>
          </p:cNvPr>
          <p:cNvSpPr txBox="1">
            <a:spLocks/>
          </p:cNvSpPr>
          <p:nvPr userDrawn="1"/>
        </p:nvSpPr>
        <p:spPr>
          <a:xfrm>
            <a:off x="141405" y="6492874"/>
            <a:ext cx="2743200" cy="365125"/>
          </a:xfrm>
          <a:prstGeom prst="rect">
            <a:avLst/>
          </a:prstGeom>
          <a:noFill/>
          <a:ln>
            <a:noFill/>
          </a:ln>
        </p:spPr>
        <p:txBody>
          <a:bodyPr spcFirstLastPara="1" vert="horz" wrap="square" lIns="91425" tIns="45700" rIns="91425" bIns="45700" rtlCol="0" anchor="ctr" anchorCtr="0">
            <a:noAutofit/>
          </a:bodyPr>
          <a:lstStyle>
            <a:defPPr>
              <a:defRPr lang="hu-HU"/>
            </a:defPPr>
            <a:lvl1pPr marL="0" marR="0" lvl="0"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9pPr>
          </a:lstStyle>
          <a:p>
            <a:pPr algn="l"/>
            <a:fld id="{00000000-1234-1234-1234-123412341234}" type="slidenum">
              <a:rPr lang="es-ES" sz="1400" smtClean="0">
                <a:solidFill>
                  <a:srgbClr val="354F74"/>
                </a:solidFill>
                <a:latin typeface="Tahoma" panose="020B0604030504040204" pitchFamily="34" charset="0"/>
                <a:ea typeface="Tahoma" panose="020B0604030504040204" pitchFamily="34" charset="0"/>
                <a:cs typeface="Tahoma" panose="020B0604030504040204" pitchFamily="34" charset="0"/>
              </a:rPr>
              <a:pPr algn="l"/>
              <a:t>‹#›</a:t>
            </a:fld>
            <a:endParaRPr lang="es-ES" sz="1400" dirty="0">
              <a:solidFill>
                <a:srgbClr val="354F74"/>
              </a:solidFill>
              <a:latin typeface="Tahoma" panose="020B0604030504040204" pitchFamily="34" charset="0"/>
              <a:ea typeface="Tahoma" panose="020B0604030504040204" pitchFamily="34" charset="0"/>
              <a:cs typeface="Tahoma" panose="020B0604030504040204" pitchFamily="34" charset="0"/>
            </a:endParaRPr>
          </a:p>
        </p:txBody>
      </p:sp>
      <p:pic>
        <p:nvPicPr>
          <p:cNvPr id="19" name="Kép 18" descr="A képen Grafika látható&#10;&#10;Automatikusan generált leírás">
            <a:extLst>
              <a:ext uri="{FF2B5EF4-FFF2-40B4-BE49-F238E27FC236}">
                <a16:creationId xmlns:a16="http://schemas.microsoft.com/office/drawing/2014/main" id="{A75992DC-2ED5-9E24-B795-85CC31544329}"/>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Tree>
    <p:extLst>
      <p:ext uri="{BB962C8B-B14F-4D97-AF65-F5344CB8AC3E}">
        <p14:creationId xmlns:p14="http://schemas.microsoft.com/office/powerpoint/2010/main" val="77854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3" name="Élőláb helye 2">
            <a:extLst>
              <a:ext uri="{FF2B5EF4-FFF2-40B4-BE49-F238E27FC236}">
                <a16:creationId xmlns:a16="http://schemas.microsoft.com/office/drawing/2014/main" id="{5268BAB1-E61A-CF10-CD17-BB1D5E8A4FE3}"/>
              </a:ext>
            </a:extLst>
          </p:cNvPr>
          <p:cNvSpPr>
            <a:spLocks noGrp="1"/>
          </p:cNvSpPr>
          <p:nvPr>
            <p:ph type="ftr" sz="quarter" idx="11"/>
          </p:nvPr>
        </p:nvSpPr>
        <p:spPr/>
        <p:txBody>
          <a:bodyPr/>
          <a:lstStyle/>
          <a:p>
            <a:endParaRPr lang="hu-HU" dirty="0"/>
          </a:p>
        </p:txBody>
      </p:sp>
      <p:pic>
        <p:nvPicPr>
          <p:cNvPr id="5" name="Kép 4" descr="A képen Grafika látható&#10;&#10;Automatikusan generált leírás">
            <a:extLst>
              <a:ext uri="{FF2B5EF4-FFF2-40B4-BE49-F238E27FC236}">
                <a16:creationId xmlns:a16="http://schemas.microsoft.com/office/drawing/2014/main" id="{21B32D75-42DF-E545-E347-FCC20BF2B031}"/>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
        <p:nvSpPr>
          <p:cNvPr id="6" name="Google Shape;146;p5">
            <a:extLst>
              <a:ext uri="{FF2B5EF4-FFF2-40B4-BE49-F238E27FC236}">
                <a16:creationId xmlns:a16="http://schemas.microsoft.com/office/drawing/2014/main" id="{A5D310E9-60C6-4BFE-D4FB-7E7E7374A56B}"/>
              </a:ext>
            </a:extLst>
          </p:cNvPr>
          <p:cNvSpPr/>
          <p:nvPr userDrawn="1"/>
        </p:nvSpPr>
        <p:spPr>
          <a:xfrm rot="10800000">
            <a:off x="9717027" y="0"/>
            <a:ext cx="2474973" cy="1565563"/>
          </a:xfrm>
          <a:prstGeom prst="triangle">
            <a:avLst>
              <a:gd name="adj" fmla="val 7071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147;p5">
            <a:extLst>
              <a:ext uri="{FF2B5EF4-FFF2-40B4-BE49-F238E27FC236}">
                <a16:creationId xmlns:a16="http://schemas.microsoft.com/office/drawing/2014/main" id="{57EC0D77-F607-1E8F-3453-55DA8DC79C3C}"/>
              </a:ext>
            </a:extLst>
          </p:cNvPr>
          <p:cNvSpPr/>
          <p:nvPr userDrawn="1"/>
        </p:nvSpPr>
        <p:spPr>
          <a:xfrm rot="-5400000">
            <a:off x="10171732" y="1104033"/>
            <a:ext cx="2474973" cy="1565563"/>
          </a:xfrm>
          <a:prstGeom prst="triangle">
            <a:avLst>
              <a:gd name="adj" fmla="val 4944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48;p5">
            <a:extLst>
              <a:ext uri="{FF2B5EF4-FFF2-40B4-BE49-F238E27FC236}">
                <a16:creationId xmlns:a16="http://schemas.microsoft.com/office/drawing/2014/main" id="{58C0FCD2-9CDC-05C9-EC34-82767C1A217A}"/>
              </a:ext>
            </a:extLst>
          </p:cNvPr>
          <p:cNvSpPr/>
          <p:nvPr userDrawn="1"/>
        </p:nvSpPr>
        <p:spPr>
          <a:xfrm rot="5400000">
            <a:off x="-454705" y="4250817"/>
            <a:ext cx="2474973" cy="1565563"/>
          </a:xfrm>
          <a:prstGeom prst="triangle">
            <a:avLst>
              <a:gd name="adj" fmla="val 4944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49;p5">
            <a:extLst>
              <a:ext uri="{FF2B5EF4-FFF2-40B4-BE49-F238E27FC236}">
                <a16:creationId xmlns:a16="http://schemas.microsoft.com/office/drawing/2014/main" id="{778A36BE-85CA-D126-E3DA-CAB5B58831C3}"/>
              </a:ext>
            </a:extLst>
          </p:cNvPr>
          <p:cNvSpPr/>
          <p:nvPr userDrawn="1"/>
        </p:nvSpPr>
        <p:spPr>
          <a:xfrm>
            <a:off x="0" y="5292437"/>
            <a:ext cx="2474973" cy="1565563"/>
          </a:xfrm>
          <a:prstGeom prst="triangle">
            <a:avLst>
              <a:gd name="adj" fmla="val 73511"/>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Cím 1">
            <a:extLst>
              <a:ext uri="{FF2B5EF4-FFF2-40B4-BE49-F238E27FC236}">
                <a16:creationId xmlns:a16="http://schemas.microsoft.com/office/drawing/2014/main" id="{BECF6396-5A83-CAF5-C50C-5D6E76717DDB}"/>
              </a:ext>
            </a:extLst>
          </p:cNvPr>
          <p:cNvSpPr>
            <a:spLocks noGrp="1"/>
          </p:cNvSpPr>
          <p:nvPr>
            <p:ph type="title"/>
          </p:nvPr>
        </p:nvSpPr>
        <p:spPr>
          <a:xfrm>
            <a:off x="838200" y="365125"/>
            <a:ext cx="10515600" cy="1325563"/>
          </a:xfrm>
        </p:spPr>
        <p:txBody>
          <a:bodyPr>
            <a:normAutofit/>
          </a:bodyPr>
          <a:lstStyle>
            <a:lvl1pPr marR="0" algn="l" rtl="0">
              <a:lnSpc>
                <a:spcPct val="90000"/>
              </a:lnSpc>
              <a:spcBef>
                <a:spcPts val="0"/>
              </a:spcBef>
              <a:spcAft>
                <a:spcPts val="0"/>
              </a:spcAft>
              <a:buClr>
                <a:schemeClr val="dk1"/>
              </a:buClr>
              <a:buSzPts val="4400"/>
              <a:buFont typeface="Calibri"/>
              <a:buNone/>
              <a:defRPr lang="hu-HU" sz="4000" b="0" i="0" u="none" strike="noStrike" cap="none" dirty="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12" name="Tartalom helye 2">
            <a:extLst>
              <a:ext uri="{FF2B5EF4-FFF2-40B4-BE49-F238E27FC236}">
                <a16:creationId xmlns:a16="http://schemas.microsoft.com/office/drawing/2014/main" id="{0197C6D7-7A1B-84FB-F426-989534DE5897}"/>
              </a:ext>
            </a:extLst>
          </p:cNvPr>
          <p:cNvSpPr>
            <a:spLocks noGrp="1"/>
          </p:cNvSpPr>
          <p:nvPr>
            <p:ph idx="1"/>
          </p:nvPr>
        </p:nvSpPr>
        <p:spPr>
          <a:xfrm>
            <a:off x="838200" y="1825625"/>
            <a:ext cx="10515600" cy="4351338"/>
          </a:xfrm>
        </p:spPr>
        <p:txBody>
          <a:bodyPr/>
          <a:lstStyle>
            <a:lvl1pPr marL="50800" marR="0" indent="0" algn="l" rtl="0">
              <a:lnSpc>
                <a:spcPct val="90000"/>
              </a:lnSpc>
              <a:spcBef>
                <a:spcPts val="1000"/>
              </a:spcBef>
              <a:spcAft>
                <a:spcPts val="0"/>
              </a:spcAft>
              <a:buClr>
                <a:schemeClr val="dk1"/>
              </a:buClr>
              <a:buSzPts val="2800"/>
              <a:buFont typeface="Arial"/>
              <a:buNone/>
              <a:defRPr lang="hu-HU" sz="2800" b="0" i="0" u="none" strike="noStrike" cap="none"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hu-HU" dirty="0"/>
              <a:t>Mintaszöveg szerkesztése</a:t>
            </a:r>
          </a:p>
        </p:txBody>
      </p:sp>
      <p:sp>
        <p:nvSpPr>
          <p:cNvPr id="2" name="Dátum helye 3">
            <a:extLst>
              <a:ext uri="{FF2B5EF4-FFF2-40B4-BE49-F238E27FC236}">
                <a16:creationId xmlns:a16="http://schemas.microsoft.com/office/drawing/2014/main" id="{71663AA4-BC3F-BC28-AAFC-799E791BA88B}"/>
              </a:ext>
            </a:extLst>
          </p:cNvPr>
          <p:cNvSpPr txBox="1">
            <a:spLocks/>
          </p:cNvSpPr>
          <p:nvPr userDrawn="1"/>
        </p:nvSpPr>
        <p:spPr>
          <a:xfrm>
            <a:off x="8530472" y="6356349"/>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s-ES" smtClean="0">
                <a:solidFill>
                  <a:srgbClr val="354F74"/>
                </a:solidFill>
              </a:rPr>
              <a:pPr algn="r"/>
              <a:t>‹#›</a:t>
            </a:fld>
            <a:endParaRPr lang="es-ES" dirty="0">
              <a:solidFill>
                <a:srgbClr val="354F74"/>
              </a:solidFill>
            </a:endParaRPr>
          </a:p>
        </p:txBody>
      </p:sp>
    </p:spTree>
    <p:extLst>
      <p:ext uri="{BB962C8B-B14F-4D97-AF65-F5344CB8AC3E}">
        <p14:creationId xmlns:p14="http://schemas.microsoft.com/office/powerpoint/2010/main" val="227125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CD727D-06D7-5F3A-258C-A669FD11D650}"/>
              </a:ext>
            </a:extLst>
          </p:cNvPr>
          <p:cNvSpPr>
            <a:spLocks noGrp="1"/>
          </p:cNvSpPr>
          <p:nvPr>
            <p:ph type="title"/>
          </p:nvPr>
        </p:nvSpPr>
        <p:spPr>
          <a:xfrm>
            <a:off x="839788" y="457200"/>
            <a:ext cx="10141230" cy="962025"/>
          </a:xfrm>
        </p:spPr>
        <p:txBody>
          <a:bodyPr anchor="b"/>
          <a:lstStyle>
            <a:lvl1pPr>
              <a:defRPr lang="hu-HU" sz="4000" b="0" i="0" u="none" strike="noStrike" cap="none" smtClean="0">
                <a:solidFill>
                  <a:srgbClr val="354F74"/>
                </a:solidFill>
                <a:latin typeface="Tahoma" panose="020B0604030504040204" pitchFamily="34" charset="0"/>
                <a:ea typeface="Tahoma" panose="020B0604030504040204" pitchFamily="34" charset="0"/>
                <a:cs typeface="Tahoma" panose="020B0604030504040204" pitchFamily="34" charset="0"/>
                <a:sym typeface="Calibri"/>
              </a:defRPr>
            </a:lvl1pPr>
          </a:lstStyle>
          <a:p>
            <a:r>
              <a:rPr lang="hu-HU" dirty="0"/>
              <a:t>Mintacím szerkesztése</a:t>
            </a:r>
          </a:p>
        </p:txBody>
      </p:sp>
      <p:sp>
        <p:nvSpPr>
          <p:cNvPr id="3" name="Tartalom helye 2">
            <a:extLst>
              <a:ext uri="{FF2B5EF4-FFF2-40B4-BE49-F238E27FC236}">
                <a16:creationId xmlns:a16="http://schemas.microsoft.com/office/drawing/2014/main" id="{8AEC61B8-E550-251A-B77A-944228280287}"/>
              </a:ext>
            </a:extLst>
          </p:cNvPr>
          <p:cNvSpPr>
            <a:spLocks noGrp="1"/>
          </p:cNvSpPr>
          <p:nvPr>
            <p:ph idx="1"/>
          </p:nvPr>
        </p:nvSpPr>
        <p:spPr>
          <a:xfrm>
            <a:off x="2709863" y="4151700"/>
            <a:ext cx="6772274" cy="1870075"/>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hu-HU" dirty="0"/>
          </a:p>
        </p:txBody>
      </p:sp>
      <p:sp>
        <p:nvSpPr>
          <p:cNvPr id="4" name="Szöveg helye 3">
            <a:extLst>
              <a:ext uri="{FF2B5EF4-FFF2-40B4-BE49-F238E27FC236}">
                <a16:creationId xmlns:a16="http://schemas.microsoft.com/office/drawing/2014/main" id="{C7853A52-08CB-F7AC-894E-D2D67B8E7BC1}"/>
              </a:ext>
            </a:extLst>
          </p:cNvPr>
          <p:cNvSpPr>
            <a:spLocks noGrp="1"/>
          </p:cNvSpPr>
          <p:nvPr>
            <p:ph type="body" sz="half" idx="2"/>
          </p:nvPr>
        </p:nvSpPr>
        <p:spPr>
          <a:xfrm>
            <a:off x="839788" y="1776136"/>
            <a:ext cx="10141230" cy="2151339"/>
          </a:xfrm>
        </p:spPr>
        <p:txBody>
          <a:bodyPr>
            <a:normAutofit/>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8" name="Dátum helye 3">
            <a:extLst>
              <a:ext uri="{FF2B5EF4-FFF2-40B4-BE49-F238E27FC236}">
                <a16:creationId xmlns:a16="http://schemas.microsoft.com/office/drawing/2014/main" id="{8F43F82B-1D53-E897-2AFF-F6F9A73ABCFD}"/>
              </a:ext>
            </a:extLst>
          </p:cNvPr>
          <p:cNvSpPr txBox="1">
            <a:spLocks/>
          </p:cNvSpPr>
          <p:nvPr userDrawn="1"/>
        </p:nvSpPr>
        <p:spPr>
          <a:xfrm>
            <a:off x="838200" y="6369437"/>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s-ES" smtClean="0">
                <a:solidFill>
                  <a:srgbClr val="354F74"/>
                </a:solidFill>
              </a:rPr>
              <a:pPr/>
              <a:t>‹#›</a:t>
            </a:fld>
            <a:endParaRPr lang="es-ES" dirty="0">
              <a:solidFill>
                <a:srgbClr val="354F74"/>
              </a:solidFill>
            </a:endParaRPr>
          </a:p>
        </p:txBody>
      </p:sp>
      <p:pic>
        <p:nvPicPr>
          <p:cNvPr id="9" name="Kép 8" descr="A képen Grafika látható&#10;&#10;Automatikusan generált leírás">
            <a:extLst>
              <a:ext uri="{FF2B5EF4-FFF2-40B4-BE49-F238E27FC236}">
                <a16:creationId xmlns:a16="http://schemas.microsoft.com/office/drawing/2014/main" id="{034BE2F1-7609-2723-61C1-0AC878270363}"/>
              </a:ext>
            </a:extLst>
          </p:cNvPr>
          <p:cNvPicPr>
            <a:picLocks noChangeAspect="1"/>
          </p:cNvPicPr>
          <p:nvPr userDrawn="1"/>
        </p:nvPicPr>
        <p:blipFill rotWithShape="1">
          <a:blip r:embed="rId2"/>
          <a:srcRect t="24227" b="20111"/>
          <a:stretch/>
        </p:blipFill>
        <p:spPr>
          <a:xfrm>
            <a:off x="4966405" y="6246000"/>
            <a:ext cx="2259190" cy="612000"/>
          </a:xfrm>
          <a:prstGeom prst="rect">
            <a:avLst/>
          </a:prstGeom>
        </p:spPr>
      </p:pic>
      <p:sp>
        <p:nvSpPr>
          <p:cNvPr id="10" name="Google Shape;123;p3">
            <a:extLst>
              <a:ext uri="{FF2B5EF4-FFF2-40B4-BE49-F238E27FC236}">
                <a16:creationId xmlns:a16="http://schemas.microsoft.com/office/drawing/2014/main" id="{D471FBF0-B845-5B9C-B4E9-49D037A0D05A}"/>
              </a:ext>
            </a:extLst>
          </p:cNvPr>
          <p:cNvSpPr/>
          <p:nvPr userDrawn="1"/>
        </p:nvSpPr>
        <p:spPr>
          <a:xfrm>
            <a:off x="11402291" y="100289"/>
            <a:ext cx="637309" cy="519458"/>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15;p3">
            <a:extLst>
              <a:ext uri="{FF2B5EF4-FFF2-40B4-BE49-F238E27FC236}">
                <a16:creationId xmlns:a16="http://schemas.microsoft.com/office/drawing/2014/main" id="{F5E9E726-78B5-4DFE-DF66-21DACE2FE86C}"/>
              </a:ext>
            </a:extLst>
          </p:cNvPr>
          <p:cNvSpPr>
            <a:spLocks noChangeAspect="1"/>
          </p:cNvSpPr>
          <p:nvPr userDrawn="1"/>
        </p:nvSpPr>
        <p:spPr>
          <a:xfrm rot="10800000">
            <a:off x="11598054" y="6241285"/>
            <a:ext cx="593946" cy="584128"/>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18;p3">
            <a:extLst>
              <a:ext uri="{FF2B5EF4-FFF2-40B4-BE49-F238E27FC236}">
                <a16:creationId xmlns:a16="http://schemas.microsoft.com/office/drawing/2014/main" id="{5E74EB85-014B-7AD5-EBA1-DA7C2A041860}"/>
              </a:ext>
            </a:extLst>
          </p:cNvPr>
          <p:cNvSpPr>
            <a:spLocks noChangeAspect="1"/>
          </p:cNvSpPr>
          <p:nvPr userDrawn="1"/>
        </p:nvSpPr>
        <p:spPr>
          <a:xfrm rot="-5400000">
            <a:off x="11559565" y="5606501"/>
            <a:ext cx="593945" cy="584127"/>
          </a:xfrm>
          <a:prstGeom prst="triangle">
            <a:avLst>
              <a:gd name="adj" fmla="val 10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24;p3">
            <a:extLst>
              <a:ext uri="{FF2B5EF4-FFF2-40B4-BE49-F238E27FC236}">
                <a16:creationId xmlns:a16="http://schemas.microsoft.com/office/drawing/2014/main" id="{579A16A1-2D58-A6CA-C965-0294D645702D}"/>
              </a:ext>
            </a:extLst>
          </p:cNvPr>
          <p:cNvSpPr/>
          <p:nvPr userDrawn="1"/>
        </p:nvSpPr>
        <p:spPr>
          <a:xfrm rot="10800000">
            <a:off x="10981018" y="100289"/>
            <a:ext cx="637309" cy="519458"/>
          </a:xfrm>
          <a:prstGeom prst="triangle">
            <a:avLst>
              <a:gd name="adj" fmla="val 50000"/>
            </a:avLst>
          </a:prstGeom>
          <a:solidFill>
            <a:srgbClr val="354F7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3783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4724F3A-0865-F842-A0BA-D60F31AD2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986575B2-91B5-6366-EEBF-0B3C403F0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82656D4-727D-2731-333E-E126B5986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00456-E324-4957-BD3B-6506B443F434}" type="datetimeFigureOut">
              <a:rPr lang="hu-HU" smtClean="0"/>
              <a:t>2024. 07. 18.</a:t>
            </a:fld>
            <a:endParaRPr lang="hu-HU"/>
          </a:p>
        </p:txBody>
      </p:sp>
      <p:sp>
        <p:nvSpPr>
          <p:cNvPr id="5" name="Élőláb helye 4">
            <a:extLst>
              <a:ext uri="{FF2B5EF4-FFF2-40B4-BE49-F238E27FC236}">
                <a16:creationId xmlns:a16="http://schemas.microsoft.com/office/drawing/2014/main" id="{C0E208CF-6503-EBF5-86E3-428FDC329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A86D638A-ADF7-A30E-778C-D008F41ED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00DD8-649D-448C-BF46-3338A8850BBA}" type="slidenum">
              <a:rPr lang="hu-HU" smtClean="0"/>
              <a:t>‹#›</a:t>
            </a:fld>
            <a:endParaRPr lang="hu-HU"/>
          </a:p>
        </p:txBody>
      </p:sp>
    </p:spTree>
    <p:extLst>
      <p:ext uri="{BB962C8B-B14F-4D97-AF65-F5344CB8AC3E}">
        <p14:creationId xmlns:p14="http://schemas.microsoft.com/office/powerpoint/2010/main" val="116011076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1" r:id="rId3"/>
    <p:sldLayoutId id="2147483651" r:id="rId4"/>
    <p:sldLayoutId id="2147483652" r:id="rId5"/>
    <p:sldLayoutId id="2147483653" r:id="rId6"/>
    <p:sldLayoutId id="2147483657" r:id="rId7"/>
    <p:sldLayoutId id="2147483655" r:id="rId8"/>
    <p:sldLayoutId id="2147483656" r:id="rId9"/>
    <p:sldLayoutId id="2147483660" r:id="rId10"/>
    <p:sldLayoutId id="2147483654"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4724F3A-0865-F842-A0BA-D60F31AD2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986575B2-91B5-6366-EEBF-0B3C403F0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82656D4-727D-2731-333E-E126B5986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00456-E324-4957-BD3B-6506B443F434}" type="datetimeFigureOut">
              <a:rPr lang="hu-HU" smtClean="0"/>
              <a:t>2024. 07. 18.</a:t>
            </a:fld>
            <a:endParaRPr lang="hu-HU"/>
          </a:p>
        </p:txBody>
      </p:sp>
      <p:sp>
        <p:nvSpPr>
          <p:cNvPr id="5" name="Élőláb helye 4">
            <a:extLst>
              <a:ext uri="{FF2B5EF4-FFF2-40B4-BE49-F238E27FC236}">
                <a16:creationId xmlns:a16="http://schemas.microsoft.com/office/drawing/2014/main" id="{C0E208CF-6503-EBF5-86E3-428FDC329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A86D638A-ADF7-A30E-778C-D008F41ED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00DD8-649D-448C-BF46-3338A8850BBA}" type="slidenum">
              <a:rPr lang="hu-HU" smtClean="0"/>
              <a:t>‹#›</a:t>
            </a:fld>
            <a:endParaRPr lang="hu-HU"/>
          </a:p>
        </p:txBody>
      </p:sp>
    </p:spTree>
    <p:extLst>
      <p:ext uri="{BB962C8B-B14F-4D97-AF65-F5344CB8AC3E}">
        <p14:creationId xmlns:p14="http://schemas.microsoft.com/office/powerpoint/2010/main" val="4009947963"/>
      </p:ext>
    </p:extLst>
  </p:cSld>
  <p:clrMap bg1="lt1" tx1="dk1" bg2="lt2" tx2="dk2" accent1="accent1" accent2="accent2" accent3="accent3" accent4="accent4" accent5="accent5" accent6="accent6" hlink="hlink" folHlink="folHlink"/>
  <p:sldLayoutIdLst>
    <p:sldLayoutId id="2147483679"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ahoma"/>
              <a:buNone/>
              <a:defRPr sz="4400" b="0" i="0"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ahoma"/>
                <a:ea typeface="Tahoma"/>
                <a:cs typeface="Tahoma"/>
                <a:sym typeface="Tahom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9710085"/>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svg"/><Relationship Id="rId7" Type="http://schemas.openxmlformats.org/officeDocument/2006/relationships/diagramColors" Target="../diagrams/colors3.xm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diagramLayout" Target="../diagrams/layout4.xml"/><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diagramData" Target="../diagrams/data4.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5.xml"/><Relationship Id="rId6" Type="http://schemas.microsoft.com/office/2007/relationships/diagramDrawing" Target="../diagrams/drawing4.xml"/><Relationship Id="rId11" Type="http://schemas.openxmlformats.org/officeDocument/2006/relationships/image" Target="../media/image24.png"/><Relationship Id="rId5" Type="http://schemas.openxmlformats.org/officeDocument/2006/relationships/diagramColors" Target="../diagrams/colors4.xml"/><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diagramQuickStyle" Target="../diagrams/quickStyle4.xml"/><Relationship Id="rId9" Type="http://schemas.openxmlformats.org/officeDocument/2006/relationships/image" Target="../media/image22.png"/><Relationship Id="rId14"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13" Type="http://schemas.microsoft.com/office/2007/relationships/diagramDrawing" Target="../diagrams/drawing6.xml"/><Relationship Id="rId3" Type="http://schemas.openxmlformats.org/officeDocument/2006/relationships/diagramLayout" Target="../diagrams/layout5.xml"/><Relationship Id="rId7" Type="http://schemas.openxmlformats.org/officeDocument/2006/relationships/image" Target="../media/image35.png"/><Relationship Id="rId12" Type="http://schemas.openxmlformats.org/officeDocument/2006/relationships/diagramColors" Target="../diagrams/colors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openxmlformats.org/officeDocument/2006/relationships/diagramQuickStyle" Target="../diagrams/quickStyle6.xml"/><Relationship Id="rId5" Type="http://schemas.openxmlformats.org/officeDocument/2006/relationships/diagramColors" Target="../diagrams/colors5.xml"/><Relationship Id="rId15" Type="http://schemas.openxmlformats.org/officeDocument/2006/relationships/image" Target="../media/image38.svg"/><Relationship Id="rId10" Type="http://schemas.openxmlformats.org/officeDocument/2006/relationships/diagramLayout" Target="../diagrams/layout6.xml"/><Relationship Id="rId4" Type="http://schemas.openxmlformats.org/officeDocument/2006/relationships/diagramQuickStyle" Target="../diagrams/quickStyle5.xml"/><Relationship Id="rId9" Type="http://schemas.openxmlformats.org/officeDocument/2006/relationships/diagramData" Target="../diagrams/data6.xml"/><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diagramColors" Target="../diagrams/colors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QuickStyle" Target="../diagrams/quickStyle8.xml"/><Relationship Id="rId2" Type="http://schemas.openxmlformats.org/officeDocument/2006/relationships/notesSlide" Target="../notesSlides/notesSlide7.xml"/><Relationship Id="rId16" Type="http://schemas.openxmlformats.org/officeDocument/2006/relationships/image" Target="../media/image38.svg"/><Relationship Id="rId1" Type="http://schemas.openxmlformats.org/officeDocument/2006/relationships/slideLayout" Target="../slideLayouts/slideLayout5.xml"/><Relationship Id="rId6" Type="http://schemas.openxmlformats.org/officeDocument/2006/relationships/diagramColors" Target="../diagrams/colors7.xml"/><Relationship Id="rId11" Type="http://schemas.openxmlformats.org/officeDocument/2006/relationships/diagramLayout" Target="../diagrams/layout8.xml"/><Relationship Id="rId5" Type="http://schemas.openxmlformats.org/officeDocument/2006/relationships/diagramQuickStyle" Target="../diagrams/quickStyle7.xml"/><Relationship Id="rId15" Type="http://schemas.openxmlformats.org/officeDocument/2006/relationships/image" Target="../media/image37.png"/><Relationship Id="rId10" Type="http://schemas.openxmlformats.org/officeDocument/2006/relationships/diagramData" Target="../diagrams/data8.xml"/><Relationship Id="rId4" Type="http://schemas.openxmlformats.org/officeDocument/2006/relationships/diagramLayout" Target="../diagrams/layout7.xml"/><Relationship Id="rId9" Type="http://schemas.openxmlformats.org/officeDocument/2006/relationships/image" Target="../media/image36.svg"/><Relationship Id="rId14" Type="http://schemas.microsoft.com/office/2007/relationships/diagramDrawing" Target="../diagrams/drawing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reativecommons.org/licenses/by-nc-sa/4.0/deed.hu"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diagramColors" Target="../diagrams/colors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QuickStyle" Target="../diagrams/quickStyle10.xml"/><Relationship Id="rId2" Type="http://schemas.openxmlformats.org/officeDocument/2006/relationships/notesSlide" Target="../notesSlides/notesSlide13.xml"/><Relationship Id="rId16" Type="http://schemas.openxmlformats.org/officeDocument/2006/relationships/image" Target="../media/image38.svg"/><Relationship Id="rId1" Type="http://schemas.openxmlformats.org/officeDocument/2006/relationships/slideLayout" Target="../slideLayouts/slideLayout5.xml"/><Relationship Id="rId6" Type="http://schemas.openxmlformats.org/officeDocument/2006/relationships/diagramColors" Target="../diagrams/colors9.xml"/><Relationship Id="rId11" Type="http://schemas.openxmlformats.org/officeDocument/2006/relationships/diagramLayout" Target="../diagrams/layout10.xml"/><Relationship Id="rId5" Type="http://schemas.openxmlformats.org/officeDocument/2006/relationships/diagramQuickStyle" Target="../diagrams/quickStyle9.xml"/><Relationship Id="rId15" Type="http://schemas.openxmlformats.org/officeDocument/2006/relationships/image" Target="../media/image37.png"/><Relationship Id="rId10" Type="http://schemas.openxmlformats.org/officeDocument/2006/relationships/diagramData" Target="../diagrams/data10.xml"/><Relationship Id="rId4" Type="http://schemas.openxmlformats.org/officeDocument/2006/relationships/diagramLayout" Target="../diagrams/layout9.xml"/><Relationship Id="rId9" Type="http://schemas.openxmlformats.org/officeDocument/2006/relationships/image" Target="../media/image36.svg"/><Relationship Id="rId14" Type="http://schemas.microsoft.com/office/2007/relationships/diagramDrawing" Target="../diagrams/drawing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2.xml"/><Relationship Id="rId11" Type="http://schemas.openxmlformats.org/officeDocument/2006/relationships/image" Target="../media/image38.svg"/><Relationship Id="rId5" Type="http://schemas.openxmlformats.org/officeDocument/2006/relationships/diagramQuickStyle" Target="../diagrams/quickStyle12.xml"/><Relationship Id="rId10" Type="http://schemas.openxmlformats.org/officeDocument/2006/relationships/image" Target="../media/image37.png"/><Relationship Id="rId4" Type="http://schemas.openxmlformats.org/officeDocument/2006/relationships/diagramLayout" Target="../diagrams/layout12.xml"/><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hyperlink" Target="https://www.epa.gov/greenvehicles/true-cost-car-ownership" TargetMode="External"/><Relationship Id="rId3" Type="http://schemas.openxmlformats.org/officeDocument/2006/relationships/hyperlink" Target="https://transport.ec.europa.eu/transport-themes/sustainable-transport_en" TargetMode="External"/><Relationship Id="rId7" Type="http://schemas.openxmlformats.org/officeDocument/2006/relationships/hyperlink" Target="https://www.transport.gov.scot/publication/active-travel-strategies-guidance-for-completion/active-travel-is-walking-wheeling-and-cyclin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univergysolar.com/en/sustainable-mobility-and-its-impact-on-the-environment/" TargetMode="External"/><Relationship Id="rId11" Type="http://schemas.openxmlformats.org/officeDocument/2006/relationships/hyperlink" Target="https://www.educba.com/advantages-and-disadvantages-of-public-transport/" TargetMode="External"/><Relationship Id="rId5" Type="http://schemas.openxmlformats.org/officeDocument/2006/relationships/hyperlink" Target="https://transportation.ucla.edu/blog/5-environmental-benefits-sustainable-transportation" TargetMode="External"/><Relationship Id="rId10" Type="http://schemas.openxmlformats.org/officeDocument/2006/relationships/hyperlink" Target="https://ebikes.org/general/ebike-health-benefits/" TargetMode="External"/><Relationship Id="rId4" Type="http://schemas.openxmlformats.org/officeDocument/2006/relationships/hyperlink" Target="https://transport.ec.europa.eu/transport-themes/mobility-strategy_en" TargetMode="External"/><Relationship Id="rId9" Type="http://schemas.openxmlformats.org/officeDocument/2006/relationships/hyperlink" Target="https://greenvolve-project.eu/wp-content/uploads/pdfs/Handbook_Greenvolve_ENG.pdf"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iea.org/energy-system/low-emission-fuels/hydrogen" TargetMode="External"/><Relationship Id="rId3" Type="http://schemas.openxmlformats.org/officeDocument/2006/relationships/hyperlink" Target="https://medium.com/@movemobility07/what-is-a-community-shuttle-and-how-does-it-work-421cb3994fbe" TargetMode="External"/><Relationship Id="rId7" Type="http://schemas.openxmlformats.org/officeDocument/2006/relationships/hyperlink" Target="https://alternative-fuels-observatory.ec.europa.eu/general-information/alternative-fuels"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www.erneuerbar-mobil.de/en/node/970" TargetMode="External"/><Relationship Id="rId11" Type="http://schemas.openxmlformats.org/officeDocument/2006/relationships/hyperlink" Target="https://www.eea.europa.eu/en/newsroom/news/digitalisation-can-support-shifting-to-more-sustainable-transport-in-europe" TargetMode="External"/><Relationship Id="rId5" Type="http://schemas.openxmlformats.org/officeDocument/2006/relationships/hyperlink" Target="https://greenvolve-project.eu/wp-content/uploads/pdfs/Handbook_Greenvolve_ENG.pdf" TargetMode="External"/><Relationship Id="rId10" Type="http://schemas.openxmlformats.org/officeDocument/2006/relationships/hyperlink" Target="https://www.iea.org/energy-system/low-emission-fuels/biofuels" TargetMode="External"/><Relationship Id="rId4" Type="http://schemas.openxmlformats.org/officeDocument/2006/relationships/hyperlink" Target="https://www.mechanicaleducation.com/taxi-vs-owning-a-car-is-cheaper-than-using-taxi-services-on-a-regular-basis/" TargetMode="External"/><Relationship Id="rId9" Type="http://schemas.openxmlformats.org/officeDocument/2006/relationships/hyperlink" Target="https://group.met.com/en/media/energy-insight/cng-vs-ln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stock.adobe.com/hu/images/bicycles-for-rent-and-cashier-machine-for-payment-bike-rental-bike-sharing-service-vector-isometric-illustration/461183130?prev_url=detail" TargetMode="External"/><Relationship Id="rId3" Type="http://schemas.openxmlformats.org/officeDocument/2006/relationships/hyperlink" Target="https://www.freepik.com/free-vector/flat-people-doing-activities-park_15442987.htm#query=walking%20biking%20seniors&amp;position=2&amp;from_view=search&amp;track=ais&amp;uuid=b83ce3df-984b-4f7a-bed5-ff39b21ea2fb" TargetMode="External"/><Relationship Id="rId7" Type="http://schemas.openxmlformats.org/officeDocument/2006/relationships/hyperlink" Target="https://www.freepik.com/free-vector/young-family-with-baggage-taking-taxi-airport_11236116.htm#page=2&amp;query=taxi&amp;position=2&amp;from_view=search&amp;track=sph&amp;uuid=704fc1f9-9c5b-4465-973c-fad26d338213"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www.freepik.com/free-vector/discussion-concept-illustration_12832727.htm#query=public%20consultation%20senior&amp;position=2&amp;from_view=search&amp;track=ais&amp;uuid=9dc6c35e-2ccc-4b01-adb5-0e45967373ed" TargetMode="External"/><Relationship Id="rId5" Type="http://schemas.openxmlformats.org/officeDocument/2006/relationships/hyperlink" Target="https://www.freepik.com/free-vector/bus-wheelchair-ramp-concept-illustration_36127296.htm#query=shuttle%20bus&amp;position=4&amp;from_view=search&amp;track=ais&amp;uuid=164c486b-264e-4096-8206-67c85ea87938" TargetMode="External"/><Relationship Id="rId10" Type="http://schemas.openxmlformats.org/officeDocument/2006/relationships/hyperlink" Target="https://stock.adobe.com/hu/images/eco-urban-city-transport-set-woman-riding-electric-kick-scooter-bicycles-using-rental-service-mobile-app-people-using-green-transportation-ecology-concept/437850828" TargetMode="External"/><Relationship Id="rId4" Type="http://schemas.openxmlformats.org/officeDocument/2006/relationships/hyperlink" Target="https://stock.adobe.com/hu/images/people-waiting-bus-flat-vector-illustration-passengers-at-station-cartoon-characters-tourists-with-suitcases-at-platform-travelers-and-city-public-transport-vacation-trip-journey/299088844" TargetMode="External"/><Relationship Id="rId9" Type="http://schemas.openxmlformats.org/officeDocument/2006/relationships/hyperlink" Target="https://stock.adobe.com/hu/images/red-electric-compact-cuv-isolated-electric-car-is-charging-front-view-vector-flat-illustration/267124600?prev_url=detai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hangers2.eu/"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548CF1E-ECF0-F6D9-5BB6-5C01E65F74B4}"/>
              </a:ext>
            </a:extLst>
          </p:cNvPr>
          <p:cNvSpPr>
            <a:spLocks noGrp="1"/>
          </p:cNvSpPr>
          <p:nvPr>
            <p:ph type="ctrTitle"/>
          </p:nvPr>
        </p:nvSpPr>
        <p:spPr>
          <a:xfrm>
            <a:off x="1007198" y="1996747"/>
            <a:ext cx="8146476" cy="1795463"/>
          </a:xfrm>
        </p:spPr>
        <p:txBody>
          <a:bodyPr>
            <a:normAutofit/>
          </a:bodyPr>
          <a:lstStyle/>
          <a:p>
            <a:r>
              <a:rPr lang="hu-HU" sz="4000"/>
              <a:t>FENNTARTHATÓ KÖZLEKEDÉS</a:t>
            </a:r>
            <a:endParaRPr lang="hu-HU" sz="4000" dirty="0"/>
          </a:p>
        </p:txBody>
      </p:sp>
      <p:pic>
        <p:nvPicPr>
          <p:cNvPr id="4" name="Kép 3">
            <a:extLst>
              <a:ext uri="{FF2B5EF4-FFF2-40B4-BE49-F238E27FC236}">
                <a16:creationId xmlns:a16="http://schemas.microsoft.com/office/drawing/2014/main" id="{4A0C65D7-6BA6-A647-4870-C5E7334D2E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9422" y="6126188"/>
            <a:ext cx="2161300" cy="461164"/>
          </a:xfrm>
          <a:prstGeom prst="rect">
            <a:avLst/>
          </a:prstGeom>
        </p:spPr>
      </p:pic>
      <p:pic>
        <p:nvPicPr>
          <p:cNvPr id="7" name="Kép 6" descr="A képen szöveg, Betűtípus, Grafika, embléma látható&#10;&#10;Automatikusan generált leírás">
            <a:extLst>
              <a:ext uri="{FF2B5EF4-FFF2-40B4-BE49-F238E27FC236}">
                <a16:creationId xmlns:a16="http://schemas.microsoft.com/office/drawing/2014/main" id="{DCD950FE-841D-57BC-3F5C-03B3B92BF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674" y="6154350"/>
            <a:ext cx="2857500" cy="571500"/>
          </a:xfrm>
          <a:prstGeom prst="rect">
            <a:avLst/>
          </a:prstGeom>
        </p:spPr>
      </p:pic>
    </p:spTree>
    <p:extLst>
      <p:ext uri="{BB962C8B-B14F-4D97-AF65-F5344CB8AC3E}">
        <p14:creationId xmlns:p14="http://schemas.microsoft.com/office/powerpoint/2010/main" val="16840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FE30A-35E4-50E2-2BD1-5BABEAC19B8F}"/>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1F505E9F-CF8B-80F1-86D6-72F2DFCBB400}"/>
              </a:ext>
            </a:extLst>
          </p:cNvPr>
          <p:cNvSpPr>
            <a:spLocks noGrp="1"/>
          </p:cNvSpPr>
          <p:nvPr>
            <p:ph type="title"/>
          </p:nvPr>
        </p:nvSpPr>
        <p:spPr/>
        <p:txBody>
          <a:bodyPr/>
          <a:lstStyle/>
          <a:p>
            <a:r>
              <a:rPr lang="hu-HU"/>
              <a:t>Fenntartható közlekedés a gyakorlatban</a:t>
            </a:r>
            <a:endParaRPr lang="hu-HU" dirty="0"/>
          </a:p>
        </p:txBody>
      </p:sp>
      <p:graphicFrame>
        <p:nvGraphicFramePr>
          <p:cNvPr id="3" name="Tartalom helye 2">
            <a:extLst>
              <a:ext uri="{FF2B5EF4-FFF2-40B4-BE49-F238E27FC236}">
                <a16:creationId xmlns:a16="http://schemas.microsoft.com/office/drawing/2014/main" id="{E04ACC93-8D39-CD02-A42A-4B4CF5C47DA5}"/>
              </a:ext>
            </a:extLst>
          </p:cNvPr>
          <p:cNvGraphicFramePr>
            <a:graphicFrameLocks noGrp="1"/>
          </p:cNvGraphicFramePr>
          <p:nvPr>
            <p:ph sz="half" idx="1"/>
            <p:extLst>
              <p:ext uri="{D42A27DB-BD31-4B8C-83A1-F6EECF244321}">
                <p14:modId xmlns:p14="http://schemas.microsoft.com/office/powerpoint/2010/main" val="3735785878"/>
              </p:ext>
            </p:extLst>
          </p:nvPr>
        </p:nvGraphicFramePr>
        <p:xfrm>
          <a:off x="813954" y="1420432"/>
          <a:ext cx="1056409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08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97CB8-C1AB-355F-4B1D-F42A2D0ADDAF}"/>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FC7194A6-045E-FE65-99B9-89AA71D1270F}"/>
              </a:ext>
            </a:extLst>
          </p:cNvPr>
          <p:cNvSpPr>
            <a:spLocks noGrp="1"/>
          </p:cNvSpPr>
          <p:nvPr>
            <p:ph type="title"/>
          </p:nvPr>
        </p:nvSpPr>
        <p:spPr/>
        <p:txBody>
          <a:bodyPr/>
          <a:lstStyle/>
          <a:p>
            <a:r>
              <a:rPr lang="hu-HU"/>
              <a:t>Válasszunk helyi termékeket!</a:t>
            </a:r>
            <a:endParaRPr lang="en-GB" dirty="0"/>
          </a:p>
        </p:txBody>
      </p:sp>
      <p:sp>
        <p:nvSpPr>
          <p:cNvPr id="4" name="Szöveg helye 3">
            <a:extLst>
              <a:ext uri="{FF2B5EF4-FFF2-40B4-BE49-F238E27FC236}">
                <a16:creationId xmlns:a16="http://schemas.microsoft.com/office/drawing/2014/main" id="{F6FAC859-B82F-FF74-8D35-1C8BB2A1EBF3}"/>
              </a:ext>
            </a:extLst>
          </p:cNvPr>
          <p:cNvSpPr>
            <a:spLocks noGrp="1"/>
          </p:cNvSpPr>
          <p:nvPr>
            <p:ph type="body" idx="1"/>
          </p:nvPr>
        </p:nvSpPr>
        <p:spPr>
          <a:xfrm>
            <a:off x="2148840" y="1511166"/>
            <a:ext cx="8900160" cy="1505085"/>
          </a:xfrm>
          <a:solidFill>
            <a:srgbClr val="344F74"/>
          </a:solidFill>
        </p:spPr>
        <p:txBody>
          <a:bodyPr>
            <a:normAutofit lnSpcReduction="10000"/>
          </a:bodyPr>
          <a:lstStyle/>
          <a:p>
            <a:pPr algn="ctr"/>
            <a:r>
              <a:rPr lang="hu-HU" sz="2800" dirty="0">
                <a:solidFill>
                  <a:schemeClr val="bg1"/>
                </a:solidFill>
              </a:rPr>
              <a:t>Gondolt már </a:t>
            </a:r>
            <a:r>
              <a:rPr lang="en-GB" sz="2800" dirty="0">
                <a:solidFill>
                  <a:schemeClr val="bg1"/>
                </a:solidFill>
              </a:rPr>
              <a:t>a </a:t>
            </a:r>
            <a:r>
              <a:rPr lang="en-GB" sz="2800" dirty="0" err="1">
                <a:solidFill>
                  <a:schemeClr val="bg1"/>
                </a:solidFill>
              </a:rPr>
              <a:t>különböző</a:t>
            </a:r>
            <a:r>
              <a:rPr lang="en-GB" sz="2800" dirty="0">
                <a:solidFill>
                  <a:schemeClr val="bg1"/>
                </a:solidFill>
              </a:rPr>
              <a:t> </a:t>
            </a:r>
            <a:r>
              <a:rPr lang="en-GB" sz="2800" dirty="0" err="1">
                <a:solidFill>
                  <a:schemeClr val="bg1"/>
                </a:solidFill>
              </a:rPr>
              <a:t>termékek</a:t>
            </a:r>
            <a:r>
              <a:rPr lang="hu-HU" sz="2800" dirty="0">
                <a:solidFill>
                  <a:schemeClr val="bg1"/>
                </a:solidFill>
              </a:rPr>
              <a:t> </a:t>
            </a:r>
            <a:r>
              <a:rPr lang="en-GB" sz="2800" dirty="0" err="1">
                <a:solidFill>
                  <a:schemeClr val="bg1"/>
                </a:solidFill>
              </a:rPr>
              <a:t>által</a:t>
            </a:r>
            <a:r>
              <a:rPr lang="en-GB" sz="2800" dirty="0">
                <a:solidFill>
                  <a:schemeClr val="bg1"/>
                </a:solidFill>
              </a:rPr>
              <a:t> </a:t>
            </a:r>
            <a:r>
              <a:rPr lang="en-GB" sz="2800" dirty="0" err="1">
                <a:solidFill>
                  <a:schemeClr val="bg1"/>
                </a:solidFill>
              </a:rPr>
              <a:t>okozott</a:t>
            </a:r>
            <a:r>
              <a:rPr lang="en-GB" sz="2800" dirty="0">
                <a:solidFill>
                  <a:schemeClr val="bg1"/>
                </a:solidFill>
              </a:rPr>
              <a:t> </a:t>
            </a:r>
            <a:r>
              <a:rPr lang="en-GB" sz="2800" dirty="0" err="1">
                <a:solidFill>
                  <a:schemeClr val="bg1"/>
                </a:solidFill>
              </a:rPr>
              <a:t>szennyezés</a:t>
            </a:r>
            <a:r>
              <a:rPr lang="hu-HU" sz="2800" dirty="0">
                <a:solidFill>
                  <a:schemeClr val="bg1"/>
                </a:solidFill>
              </a:rPr>
              <a:t>re</a:t>
            </a:r>
            <a:r>
              <a:rPr lang="en-GB" sz="2800" dirty="0">
                <a:solidFill>
                  <a:schemeClr val="bg1"/>
                </a:solidFill>
              </a:rPr>
              <a:t> </a:t>
            </a:r>
            <a:r>
              <a:rPr lang="en-GB" sz="2800" dirty="0" err="1">
                <a:solidFill>
                  <a:schemeClr val="bg1"/>
                </a:solidFill>
              </a:rPr>
              <a:t>és</a:t>
            </a:r>
            <a:r>
              <a:rPr lang="en-GB" sz="2800" dirty="0">
                <a:solidFill>
                  <a:schemeClr val="bg1"/>
                </a:solidFill>
              </a:rPr>
              <a:t> </a:t>
            </a:r>
            <a:r>
              <a:rPr lang="en-GB" sz="2800" dirty="0" err="1">
                <a:solidFill>
                  <a:schemeClr val="bg1"/>
                </a:solidFill>
              </a:rPr>
              <a:t>károsanyag-kibocsátás</a:t>
            </a:r>
            <a:r>
              <a:rPr lang="hu-HU" sz="2800" dirty="0" err="1">
                <a:solidFill>
                  <a:schemeClr val="bg1"/>
                </a:solidFill>
              </a:rPr>
              <a:t>ra</a:t>
            </a:r>
            <a:r>
              <a:rPr lang="en-GB" sz="2800" dirty="0">
                <a:solidFill>
                  <a:schemeClr val="bg1"/>
                </a:solidFill>
              </a:rPr>
              <a:t>, </a:t>
            </a:r>
            <a:r>
              <a:rPr lang="hu-HU" sz="2800" dirty="0">
                <a:solidFill>
                  <a:schemeClr val="bg1"/>
                </a:solidFill>
              </a:rPr>
              <a:t>amelyek </a:t>
            </a:r>
            <a:r>
              <a:rPr lang="en-GB" sz="2800" dirty="0" err="1">
                <a:solidFill>
                  <a:schemeClr val="bg1"/>
                </a:solidFill>
              </a:rPr>
              <a:t>az</a:t>
            </a:r>
            <a:r>
              <a:rPr lang="en-GB" sz="2800" dirty="0">
                <a:solidFill>
                  <a:schemeClr val="bg1"/>
                </a:solidFill>
              </a:rPr>
              <a:t> </a:t>
            </a:r>
            <a:r>
              <a:rPr lang="en-GB" sz="2800" dirty="0" err="1">
                <a:solidFill>
                  <a:schemeClr val="bg1"/>
                </a:solidFill>
              </a:rPr>
              <a:t>üzletbe</a:t>
            </a:r>
            <a:r>
              <a:rPr lang="en-GB" sz="2800" dirty="0">
                <a:solidFill>
                  <a:schemeClr val="bg1"/>
                </a:solidFill>
              </a:rPr>
              <a:t> </a:t>
            </a:r>
            <a:r>
              <a:rPr lang="hu-HU" sz="2800" dirty="0">
                <a:solidFill>
                  <a:schemeClr val="bg1"/>
                </a:solidFill>
              </a:rPr>
              <a:t>szállítás </a:t>
            </a:r>
            <a:r>
              <a:rPr lang="en-GB" sz="2800" dirty="0" err="1">
                <a:solidFill>
                  <a:schemeClr val="bg1"/>
                </a:solidFill>
              </a:rPr>
              <a:t>vagy</a:t>
            </a:r>
            <a:r>
              <a:rPr lang="en-GB" sz="2800" dirty="0">
                <a:solidFill>
                  <a:schemeClr val="bg1"/>
                </a:solidFill>
              </a:rPr>
              <a:t> </a:t>
            </a:r>
            <a:r>
              <a:rPr lang="en-GB" sz="2800" dirty="0" err="1">
                <a:solidFill>
                  <a:schemeClr val="bg1"/>
                </a:solidFill>
              </a:rPr>
              <a:t>házhoz</a:t>
            </a:r>
            <a:r>
              <a:rPr lang="en-GB" sz="2800" dirty="0">
                <a:solidFill>
                  <a:schemeClr val="bg1"/>
                </a:solidFill>
              </a:rPr>
              <a:t> </a:t>
            </a:r>
            <a:r>
              <a:rPr lang="en-GB" sz="2800" dirty="0" err="1">
                <a:solidFill>
                  <a:schemeClr val="bg1"/>
                </a:solidFill>
              </a:rPr>
              <a:t>szállít</a:t>
            </a:r>
            <a:r>
              <a:rPr lang="hu-HU" sz="2800" dirty="0">
                <a:solidFill>
                  <a:schemeClr val="bg1"/>
                </a:solidFill>
              </a:rPr>
              <a:t>ás során keletkeznek</a:t>
            </a:r>
            <a:r>
              <a:rPr lang="en-GB" sz="2800" dirty="0">
                <a:solidFill>
                  <a:schemeClr val="bg1"/>
                </a:solidFill>
              </a:rPr>
              <a:t>?</a:t>
            </a:r>
          </a:p>
        </p:txBody>
      </p:sp>
      <p:pic>
        <p:nvPicPr>
          <p:cNvPr id="12" name="Tartalom helye 11" descr="Villanykörte és fogaskerék egyszínű kitöltéssel">
            <a:extLst>
              <a:ext uri="{FF2B5EF4-FFF2-40B4-BE49-F238E27FC236}">
                <a16:creationId xmlns:a16="http://schemas.microsoft.com/office/drawing/2014/main" id="{68814C8B-BC22-D59A-E765-FDAE0AF9BCDA}"/>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052" y="1896269"/>
            <a:ext cx="914400" cy="914400"/>
          </a:xfrm>
        </p:spPr>
      </p:pic>
      <p:sp>
        <p:nvSpPr>
          <p:cNvPr id="13" name="Szövegdoboz 12">
            <a:extLst>
              <a:ext uri="{FF2B5EF4-FFF2-40B4-BE49-F238E27FC236}">
                <a16:creationId xmlns:a16="http://schemas.microsoft.com/office/drawing/2014/main" id="{1A567AEF-A9D4-E569-FCC2-B72C944B6D2C}"/>
              </a:ext>
            </a:extLst>
          </p:cNvPr>
          <p:cNvSpPr txBox="1"/>
          <p:nvPr/>
        </p:nvSpPr>
        <p:spPr>
          <a:xfrm>
            <a:off x="1158240" y="3169920"/>
            <a:ext cx="9890760" cy="461665"/>
          </a:xfrm>
          <a:prstGeom prst="rect">
            <a:avLst/>
          </a:prstGeom>
          <a:noFill/>
        </p:spPr>
        <p:txBody>
          <a:bodyPr wrap="square" rtlCol="0">
            <a:spAutoFit/>
          </a:bodyPr>
          <a:lstStyle/>
          <a:p>
            <a:pPr algn="ctr"/>
            <a:r>
              <a:rPr lang="hu-HU" sz="2400" b="1">
                <a:latin typeface="Tahoma" panose="020B0604030504040204" pitchFamily="34" charset="0"/>
                <a:ea typeface="Tahoma" panose="020B0604030504040204" pitchFamily="34" charset="0"/>
                <a:cs typeface="Tahoma" panose="020B0604030504040204" pitchFamily="34" charset="0"/>
              </a:rPr>
              <a:t>MIT TEHETÜNK ELLENE</a:t>
            </a:r>
            <a:r>
              <a:rPr lang="en-GB" sz="2400" b="1">
                <a:latin typeface="Tahoma" panose="020B0604030504040204" pitchFamily="34" charset="0"/>
                <a:ea typeface="Tahoma" panose="020B0604030504040204" pitchFamily="34" charset="0"/>
                <a:cs typeface="Tahoma" panose="020B0604030504040204" pitchFamily="34" charset="0"/>
              </a:rPr>
              <a:t>?</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Diagram 13">
            <a:extLst>
              <a:ext uri="{FF2B5EF4-FFF2-40B4-BE49-F238E27FC236}">
                <a16:creationId xmlns:a16="http://schemas.microsoft.com/office/drawing/2014/main" id="{9EF435AB-2892-079D-C3BF-BF923E16DC3F}"/>
              </a:ext>
            </a:extLst>
          </p:cNvPr>
          <p:cNvGraphicFramePr/>
          <p:nvPr>
            <p:extLst>
              <p:ext uri="{D42A27DB-BD31-4B8C-83A1-F6EECF244321}">
                <p14:modId xmlns:p14="http://schemas.microsoft.com/office/powerpoint/2010/main" val="3959174130"/>
              </p:ext>
            </p:extLst>
          </p:nvPr>
        </p:nvGraphicFramePr>
        <p:xfrm>
          <a:off x="1267460" y="3692921"/>
          <a:ext cx="9657080" cy="2445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335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A6AAB0E-D295-AAA1-9434-68B4F4BF8095}"/>
              </a:ext>
            </a:extLst>
          </p:cNvPr>
          <p:cNvSpPr>
            <a:spLocks noGrp="1"/>
          </p:cNvSpPr>
          <p:nvPr>
            <p:ph type="title"/>
          </p:nvPr>
        </p:nvSpPr>
        <p:spPr/>
        <p:txBody>
          <a:bodyPr/>
          <a:lstStyle/>
          <a:p>
            <a:r>
              <a:rPr lang="hu-HU"/>
              <a:t>A fenntartható közlekedési módok előnyben részesítése a vidéki területeken</a:t>
            </a:r>
            <a:endParaRPr lang="hu-HU" dirty="0"/>
          </a:p>
        </p:txBody>
      </p:sp>
      <p:graphicFrame>
        <p:nvGraphicFramePr>
          <p:cNvPr id="5" name="Tartalom helye 4">
            <a:extLst>
              <a:ext uri="{FF2B5EF4-FFF2-40B4-BE49-F238E27FC236}">
                <a16:creationId xmlns:a16="http://schemas.microsoft.com/office/drawing/2014/main" id="{9B5528E6-7387-1612-8BF6-4DB45CC55356}"/>
              </a:ext>
            </a:extLst>
          </p:cNvPr>
          <p:cNvGraphicFramePr>
            <a:graphicFrameLocks noGrp="1"/>
          </p:cNvGraphicFramePr>
          <p:nvPr>
            <p:ph sz="half" idx="1"/>
            <p:extLst>
              <p:ext uri="{D42A27DB-BD31-4B8C-83A1-F6EECF244321}">
                <p14:modId xmlns:p14="http://schemas.microsoft.com/office/powerpoint/2010/main" val="850658683"/>
              </p:ext>
            </p:extLst>
          </p:nvPr>
        </p:nvGraphicFramePr>
        <p:xfrm>
          <a:off x="838200" y="1825625"/>
          <a:ext cx="66675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Ábra 8" descr="Séta egyszínű kitöltéssel">
            <a:extLst>
              <a:ext uri="{FF2B5EF4-FFF2-40B4-BE49-F238E27FC236}">
                <a16:creationId xmlns:a16="http://schemas.microsoft.com/office/drawing/2014/main" id="{F4B05966-0F67-B437-E71C-6F21E4BCFB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91251" y="1960563"/>
            <a:ext cx="914400" cy="914400"/>
          </a:xfrm>
          <a:prstGeom prst="rect">
            <a:avLst/>
          </a:prstGeom>
        </p:spPr>
      </p:pic>
      <p:graphicFrame>
        <p:nvGraphicFramePr>
          <p:cNvPr id="10" name="Táblázat 9">
            <a:extLst>
              <a:ext uri="{FF2B5EF4-FFF2-40B4-BE49-F238E27FC236}">
                <a16:creationId xmlns:a16="http://schemas.microsoft.com/office/drawing/2014/main" id="{8F2A4788-5905-5BCB-FE1E-1951A013899D}"/>
              </a:ext>
            </a:extLst>
          </p:cNvPr>
          <p:cNvGraphicFramePr>
            <a:graphicFrameLocks noGrp="1"/>
          </p:cNvGraphicFramePr>
          <p:nvPr>
            <p:extLst>
              <p:ext uri="{D42A27DB-BD31-4B8C-83A1-F6EECF244321}">
                <p14:modId xmlns:p14="http://schemas.microsoft.com/office/powerpoint/2010/main" val="3917319775"/>
              </p:ext>
            </p:extLst>
          </p:nvPr>
        </p:nvGraphicFramePr>
        <p:xfrm>
          <a:off x="7851274" y="1825625"/>
          <a:ext cx="3502526" cy="4351340"/>
        </p:xfrm>
        <a:graphic>
          <a:graphicData uri="http://schemas.openxmlformats.org/drawingml/2006/table">
            <a:tbl>
              <a:tblPr bandRow="1">
                <a:tableStyleId>{5C22544A-7EE6-4342-B048-85BDC9FD1C3A}</a:tableStyleId>
              </a:tblPr>
              <a:tblGrid>
                <a:gridCol w="3502526">
                  <a:extLst>
                    <a:ext uri="{9D8B030D-6E8A-4147-A177-3AD203B41FA5}">
                      <a16:colId xmlns:a16="http://schemas.microsoft.com/office/drawing/2014/main" val="2219667925"/>
                    </a:ext>
                  </a:extLst>
                </a:gridCol>
              </a:tblGrid>
              <a:tr h="1087835">
                <a:tc>
                  <a:txBody>
                    <a:bodyPr/>
                    <a:lstStyle/>
                    <a:p>
                      <a:pPr algn="ctr"/>
                      <a:r>
                        <a:rPr lang="hu-HU" sz="2800" b="1">
                          <a:latin typeface="Tahoma" panose="020B0604030504040204" pitchFamily="34" charset="0"/>
                          <a:ea typeface="Tahoma" panose="020B0604030504040204" pitchFamily="34" charset="0"/>
                          <a:cs typeface="Tahoma" panose="020B0604030504040204" pitchFamily="34" charset="0"/>
                        </a:rPr>
                        <a:t>Nem motorizált közlekedés</a:t>
                      </a:r>
                      <a:endParaRPr lang="hu-HU" sz="2800" b="1" dirty="0">
                        <a:latin typeface="Tahoma" panose="020B0604030504040204" pitchFamily="34" charset="0"/>
                        <a:ea typeface="Tahoma" panose="020B0604030504040204" pitchFamily="34" charset="0"/>
                        <a:cs typeface="Tahoma" panose="020B0604030504040204" pitchFamily="34" charset="0"/>
                      </a:endParaRPr>
                    </a:p>
                  </a:txBody>
                  <a:tcPr anchor="ctr">
                    <a:noFill/>
                  </a:tcPr>
                </a:tc>
                <a:extLst>
                  <a:ext uri="{0D108BD9-81ED-4DB2-BD59-A6C34878D82A}">
                    <a16:rowId xmlns:a16="http://schemas.microsoft.com/office/drawing/2014/main" val="814318369"/>
                  </a:ext>
                </a:extLst>
              </a:tr>
              <a:tr h="1087835">
                <a:tc>
                  <a:txBody>
                    <a:bodyPr/>
                    <a:lstStyle/>
                    <a:p>
                      <a:pPr algn="ctr"/>
                      <a:r>
                        <a:rPr lang="hu-HU" sz="2800" b="1">
                          <a:latin typeface="Tahoma" panose="020B0604030504040204" pitchFamily="34" charset="0"/>
                          <a:ea typeface="Tahoma" panose="020B0604030504040204" pitchFamily="34" charset="0"/>
                          <a:cs typeface="Tahoma" panose="020B0604030504040204" pitchFamily="34" charset="0"/>
                        </a:rPr>
                        <a:t>Tömegközlekedés</a:t>
                      </a:r>
                      <a:endParaRPr lang="hu-HU" sz="2800" b="1" dirty="0">
                        <a:latin typeface="Tahoma" panose="020B0604030504040204" pitchFamily="34" charset="0"/>
                        <a:ea typeface="Tahoma" panose="020B0604030504040204" pitchFamily="34" charset="0"/>
                        <a:cs typeface="Tahoma" panose="020B0604030504040204" pitchFamily="34" charset="0"/>
                      </a:endParaRPr>
                    </a:p>
                  </a:txBody>
                  <a:tcPr anchor="ctr">
                    <a:noFill/>
                  </a:tcPr>
                </a:tc>
                <a:extLst>
                  <a:ext uri="{0D108BD9-81ED-4DB2-BD59-A6C34878D82A}">
                    <a16:rowId xmlns:a16="http://schemas.microsoft.com/office/drawing/2014/main" val="3027952497"/>
                  </a:ext>
                </a:extLst>
              </a:tr>
              <a:tr h="1087835">
                <a:tc>
                  <a:txBody>
                    <a:bodyPr/>
                    <a:lstStyle/>
                    <a:p>
                      <a:pPr algn="ctr"/>
                      <a:r>
                        <a:rPr lang="hu-HU" sz="2800" b="1">
                          <a:latin typeface="Tahoma" panose="020B0604030504040204" pitchFamily="34" charset="0"/>
                          <a:ea typeface="Tahoma" panose="020B0604030504040204" pitchFamily="34" charset="0"/>
                          <a:cs typeface="Tahoma" panose="020B0604030504040204" pitchFamily="34" charset="0"/>
                        </a:rPr>
                        <a:t>Taxi és közösségi közlekedés</a:t>
                      </a:r>
                      <a:endParaRPr lang="hu-HU" sz="2800" b="1" dirty="0">
                        <a:latin typeface="Tahoma" panose="020B0604030504040204" pitchFamily="34" charset="0"/>
                        <a:ea typeface="Tahoma" panose="020B0604030504040204" pitchFamily="34" charset="0"/>
                        <a:cs typeface="Tahoma" panose="020B0604030504040204" pitchFamily="34" charset="0"/>
                      </a:endParaRPr>
                    </a:p>
                  </a:txBody>
                  <a:tcPr anchor="ctr">
                    <a:noFill/>
                  </a:tcPr>
                </a:tc>
                <a:extLst>
                  <a:ext uri="{0D108BD9-81ED-4DB2-BD59-A6C34878D82A}">
                    <a16:rowId xmlns:a16="http://schemas.microsoft.com/office/drawing/2014/main" val="3358435988"/>
                  </a:ext>
                </a:extLst>
              </a:tr>
              <a:tr h="1087835">
                <a:tc>
                  <a:txBody>
                    <a:bodyPr/>
                    <a:lstStyle/>
                    <a:p>
                      <a:pPr algn="ctr"/>
                      <a:r>
                        <a:rPr lang="hu-HU" sz="2800" b="1">
                          <a:latin typeface="Tahoma" panose="020B0604030504040204" pitchFamily="34" charset="0"/>
                          <a:ea typeface="Tahoma" panose="020B0604030504040204" pitchFamily="34" charset="0"/>
                          <a:cs typeface="Tahoma" panose="020B0604030504040204" pitchFamily="34" charset="0"/>
                        </a:rPr>
                        <a:t>Személyautó</a:t>
                      </a:r>
                      <a:endParaRPr lang="hu-HU" sz="2800" b="1" dirty="0">
                        <a:latin typeface="Tahoma" panose="020B0604030504040204" pitchFamily="34" charset="0"/>
                        <a:ea typeface="Tahoma" panose="020B0604030504040204" pitchFamily="34" charset="0"/>
                        <a:cs typeface="Tahoma" panose="020B0604030504040204" pitchFamily="34" charset="0"/>
                      </a:endParaRPr>
                    </a:p>
                  </a:txBody>
                  <a:tcPr anchor="ctr">
                    <a:noFill/>
                  </a:tcPr>
                </a:tc>
                <a:extLst>
                  <a:ext uri="{0D108BD9-81ED-4DB2-BD59-A6C34878D82A}">
                    <a16:rowId xmlns:a16="http://schemas.microsoft.com/office/drawing/2014/main" val="3398692443"/>
                  </a:ext>
                </a:extLst>
              </a:tr>
            </a:tbl>
          </a:graphicData>
        </a:graphic>
      </p:graphicFrame>
      <p:pic>
        <p:nvPicPr>
          <p:cNvPr id="12" name="Ábra 11" descr="Férfi pálcával egyszínű kitöltéssel">
            <a:extLst>
              <a:ext uri="{FF2B5EF4-FFF2-40B4-BE49-F238E27FC236}">
                <a16:creationId xmlns:a16="http://schemas.microsoft.com/office/drawing/2014/main" id="{0CC9B4E9-4EFD-5D32-5A26-EEDA5BF3CC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38249" y="1938366"/>
            <a:ext cx="914400" cy="914400"/>
          </a:xfrm>
          <a:prstGeom prst="rect">
            <a:avLst/>
          </a:prstGeom>
        </p:spPr>
      </p:pic>
      <p:pic>
        <p:nvPicPr>
          <p:cNvPr id="14" name="Ábra 13" descr="Biciklizés egyszínű kitöltéssel">
            <a:extLst>
              <a:ext uri="{FF2B5EF4-FFF2-40B4-BE49-F238E27FC236}">
                <a16:creationId xmlns:a16="http://schemas.microsoft.com/office/drawing/2014/main" id="{6F464776-F886-8DF2-5CC6-73D5D5F7D6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14750" y="1942562"/>
            <a:ext cx="914400" cy="914400"/>
          </a:xfrm>
          <a:prstGeom prst="rect">
            <a:avLst/>
          </a:prstGeom>
        </p:spPr>
      </p:pic>
      <p:pic>
        <p:nvPicPr>
          <p:cNvPr id="16" name="Ábra 15" descr="Busz egyszínű kitöltéssel">
            <a:extLst>
              <a:ext uri="{FF2B5EF4-FFF2-40B4-BE49-F238E27FC236}">
                <a16:creationId xmlns:a16="http://schemas.microsoft.com/office/drawing/2014/main" id="{4DD348E5-3A1C-90CE-5815-E247F34A42A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29150" y="3018366"/>
            <a:ext cx="914400" cy="914400"/>
          </a:xfrm>
          <a:prstGeom prst="rect">
            <a:avLst/>
          </a:prstGeom>
        </p:spPr>
      </p:pic>
      <p:pic>
        <p:nvPicPr>
          <p:cNvPr id="18" name="Ábra 17" descr="Villamos egyszínű kitöltéssel">
            <a:extLst>
              <a:ext uri="{FF2B5EF4-FFF2-40B4-BE49-F238E27FC236}">
                <a16:creationId xmlns:a16="http://schemas.microsoft.com/office/drawing/2014/main" id="{0F91E4D3-88D7-CFE9-5DF1-59950EF247B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800350" y="2971800"/>
            <a:ext cx="914400" cy="914400"/>
          </a:xfrm>
          <a:prstGeom prst="rect">
            <a:avLst/>
          </a:prstGeom>
        </p:spPr>
      </p:pic>
      <p:pic>
        <p:nvPicPr>
          <p:cNvPr id="20" name="Ábra 19" descr="Taxi egyszínű kitöltéssel">
            <a:extLst>
              <a:ext uri="{FF2B5EF4-FFF2-40B4-BE49-F238E27FC236}">
                <a16:creationId xmlns:a16="http://schemas.microsoft.com/office/drawing/2014/main" id="{F024C4C8-57C4-75F5-06F1-9EB7DF1AA48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14750" y="4099648"/>
            <a:ext cx="914400" cy="914400"/>
          </a:xfrm>
          <a:prstGeom prst="rect">
            <a:avLst/>
          </a:prstGeom>
        </p:spPr>
      </p:pic>
      <p:pic>
        <p:nvPicPr>
          <p:cNvPr id="22" name="Ábra 21" descr="Autó egyszínű kitöltéssel">
            <a:extLst>
              <a:ext uri="{FF2B5EF4-FFF2-40B4-BE49-F238E27FC236}">
                <a16:creationId xmlns:a16="http://schemas.microsoft.com/office/drawing/2014/main" id="{3E5EAC86-9EA8-2724-D9D8-5991C1356F7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734348" y="5062466"/>
            <a:ext cx="914400" cy="914400"/>
          </a:xfrm>
          <a:prstGeom prst="rect">
            <a:avLst/>
          </a:prstGeom>
        </p:spPr>
      </p:pic>
    </p:spTree>
    <p:extLst>
      <p:ext uri="{BB962C8B-B14F-4D97-AF65-F5344CB8AC3E}">
        <p14:creationId xmlns:p14="http://schemas.microsoft.com/office/powerpoint/2010/main" val="65557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66E3-7C9A-4508-1325-2A7583DCF4A5}"/>
              </a:ext>
            </a:extLst>
          </p:cNvPr>
          <p:cNvSpPr>
            <a:spLocks noGrp="1"/>
          </p:cNvSpPr>
          <p:nvPr>
            <p:ph type="title"/>
          </p:nvPr>
        </p:nvSpPr>
        <p:spPr/>
        <p:txBody>
          <a:bodyPr/>
          <a:lstStyle/>
          <a:p>
            <a:r>
              <a:rPr lang="hu-HU"/>
              <a:t>A f</a:t>
            </a:r>
            <a:r>
              <a:rPr lang="en-US"/>
              <a:t>enntartható közlekedés</a:t>
            </a:r>
            <a:r>
              <a:rPr lang="hu-HU"/>
              <a:t> fogalma</a:t>
            </a:r>
            <a:endParaRPr lang="en-US" dirty="0"/>
          </a:p>
        </p:txBody>
      </p:sp>
      <p:sp>
        <p:nvSpPr>
          <p:cNvPr id="4" name="Text Placeholder 3">
            <a:extLst>
              <a:ext uri="{FF2B5EF4-FFF2-40B4-BE49-F238E27FC236}">
                <a16:creationId xmlns:a16="http://schemas.microsoft.com/office/drawing/2014/main" id="{B8FBB371-7628-815B-723B-326BE79AE448}"/>
              </a:ext>
            </a:extLst>
          </p:cNvPr>
          <p:cNvSpPr>
            <a:spLocks noGrp="1"/>
          </p:cNvSpPr>
          <p:nvPr>
            <p:ph type="body" sz="half" idx="2"/>
          </p:nvPr>
        </p:nvSpPr>
        <p:spPr>
          <a:xfrm>
            <a:off x="830914" y="1776136"/>
            <a:ext cx="10141230" cy="5081864"/>
          </a:xfrm>
        </p:spPr>
        <p:txBody>
          <a:bodyPr>
            <a:normAutofit/>
          </a:bodyPr>
          <a:lstStyle/>
          <a:p>
            <a:pPr marL="342900" indent="-342900" algn="l">
              <a:spcBef>
                <a:spcPts val="0"/>
              </a:spcBef>
              <a:spcAft>
                <a:spcPts val="2400"/>
              </a:spcAft>
              <a:buFont typeface="Wingdings" panose="05000000000000000000" pitchFamily="2" charset="2"/>
              <a:buChar char="§"/>
            </a:pPr>
            <a:r>
              <a:rPr lang="hu-HU" sz="3200" dirty="0">
                <a:effectLst/>
              </a:rPr>
              <a:t>Általában milyen közlekedési eszközt használ?</a:t>
            </a:r>
          </a:p>
          <a:p>
            <a:pPr marL="342900" indent="-342900" algn="l">
              <a:spcBef>
                <a:spcPts val="0"/>
              </a:spcBef>
              <a:spcAft>
                <a:spcPts val="2400"/>
              </a:spcAft>
              <a:buFont typeface="Wingdings" panose="05000000000000000000" pitchFamily="2" charset="2"/>
              <a:buChar char="§"/>
            </a:pPr>
            <a:r>
              <a:rPr lang="hu-HU" sz="3200" dirty="0">
                <a:effectLst/>
              </a:rPr>
              <a:t>Tud helyi példákat mondani a fenntartható közlekedési módokra?</a:t>
            </a:r>
          </a:p>
          <a:p>
            <a:pPr marL="342900" indent="-342900" algn="l">
              <a:spcBef>
                <a:spcPts val="0"/>
              </a:spcBef>
              <a:spcAft>
                <a:spcPts val="2400"/>
              </a:spcAft>
              <a:buFont typeface="Wingdings" panose="05000000000000000000" pitchFamily="2" charset="2"/>
              <a:buChar char="§"/>
            </a:pPr>
            <a:r>
              <a:rPr lang="hu-HU" sz="3200" dirty="0">
                <a:effectLst/>
              </a:rPr>
              <a:t>Milyen költségei vannak a személygépkocsinak és a fenntartható közlekedésnek?</a:t>
            </a:r>
          </a:p>
          <a:p>
            <a:pPr marL="342900" indent="-342900" algn="l">
              <a:spcBef>
                <a:spcPts val="0"/>
              </a:spcBef>
              <a:spcAft>
                <a:spcPts val="2400"/>
              </a:spcAft>
              <a:buFont typeface="Wingdings" panose="05000000000000000000" pitchFamily="2" charset="2"/>
              <a:buChar char="§"/>
            </a:pPr>
            <a:r>
              <a:rPr lang="hu-HU" sz="3200" dirty="0">
                <a:effectLst/>
              </a:rPr>
              <a:t>Tudna példát mondani a helyi termékek vásárlásának további előnyeire a szállításhoz kapcsolódó szennyezés és károsanyag-kibocsátás csökkentése mellett?</a:t>
            </a:r>
            <a:endParaRPr lang="en-MT" dirty="0"/>
          </a:p>
        </p:txBody>
      </p:sp>
      <p:sp>
        <p:nvSpPr>
          <p:cNvPr id="3" name="TextBox 2">
            <a:extLst>
              <a:ext uri="{FF2B5EF4-FFF2-40B4-BE49-F238E27FC236}">
                <a16:creationId xmlns:a16="http://schemas.microsoft.com/office/drawing/2014/main" id="{4342798F-7544-5DD9-C199-B464F4512F1C}"/>
              </a:ext>
            </a:extLst>
          </p:cNvPr>
          <p:cNvSpPr txBox="1"/>
          <p:nvPr/>
        </p:nvSpPr>
        <p:spPr>
          <a:xfrm>
            <a:off x="839788" y="301840"/>
            <a:ext cx="3426121"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rPr>
              <a:t>Feladat</a:t>
            </a:r>
            <a:endParaRPr kumimoji="0" lang="en-MT" sz="2400" b="0" i="0" u="none" strike="noStrike" kern="1200" cap="none" spc="0" normalizeH="0" baseline="0" noProof="0" dirty="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211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C70B4-5BD3-B72A-4829-37071E223771}"/>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E0A9763C-B5AB-D312-9D9C-63D08D50EA51}"/>
              </a:ext>
            </a:extLst>
          </p:cNvPr>
          <p:cNvSpPr>
            <a:spLocks noGrp="1"/>
          </p:cNvSpPr>
          <p:nvPr>
            <p:ph type="title"/>
          </p:nvPr>
        </p:nvSpPr>
        <p:spPr>
          <a:xfrm>
            <a:off x="4034202" y="960752"/>
            <a:ext cx="7944047" cy="2468248"/>
          </a:xfrm>
        </p:spPr>
        <p:txBody>
          <a:bodyPr>
            <a:normAutofit fontScale="90000"/>
          </a:bodyPr>
          <a:lstStyle/>
          <a:p>
            <a:r>
              <a:rPr lang="hu-HU" sz="6700"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2</a:t>
            </a:r>
            <a:r>
              <a:rPr lang="hu-HU" sz="7200">
                <a:solidFill>
                  <a:schemeClr val="dk1"/>
                </a:solidFill>
                <a:sym typeface="Arial"/>
              </a:rPr>
              <a:t>) A f</a:t>
            </a:r>
            <a:r>
              <a:rPr lang="en-GB" sz="7200">
                <a:solidFill>
                  <a:schemeClr val="dk1"/>
                </a:solidFill>
                <a:sym typeface="Arial"/>
              </a:rPr>
              <a:t>enntartható közlekedés</a:t>
            </a:r>
            <a:r>
              <a:rPr lang="hu-HU" sz="7200">
                <a:solidFill>
                  <a:schemeClr val="dk1"/>
                </a:solidFill>
                <a:sym typeface="Arial"/>
              </a:rPr>
              <a:t> vidéki területeken is alkalmas fajtái</a:t>
            </a:r>
            <a:br>
              <a:rPr lang="en-GB" sz="7200" dirty="0">
                <a:sym typeface="Arial"/>
              </a:rPr>
            </a:br>
            <a:br>
              <a:rPr lang="en-US" sz="67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br>
            <a:br>
              <a:rPr lang="hu-HU" sz="4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br>
            <a:endParaRPr lang="hu-H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20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C4A17-FB0A-9AAB-D46E-9CCADCDC98DC}"/>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AACAE5D4-0D01-1994-11B1-6C75D75C1E99}"/>
              </a:ext>
            </a:extLst>
          </p:cNvPr>
          <p:cNvSpPr>
            <a:spLocks noGrp="1"/>
          </p:cNvSpPr>
          <p:nvPr>
            <p:ph type="title"/>
          </p:nvPr>
        </p:nvSpPr>
        <p:spPr/>
        <p:txBody>
          <a:bodyPr/>
          <a:lstStyle/>
          <a:p>
            <a:r>
              <a:rPr lang="hu-HU"/>
              <a:t>2.1 Nem motorizált közlekedés</a:t>
            </a:r>
          </a:p>
        </p:txBody>
      </p:sp>
      <p:sp>
        <p:nvSpPr>
          <p:cNvPr id="4" name="Szöveg helye 3">
            <a:extLst>
              <a:ext uri="{FF2B5EF4-FFF2-40B4-BE49-F238E27FC236}">
                <a16:creationId xmlns:a16="http://schemas.microsoft.com/office/drawing/2014/main" id="{9D8A3FCE-242B-F073-3B7E-8B19E6E07FFE}"/>
              </a:ext>
            </a:extLst>
          </p:cNvPr>
          <p:cNvSpPr>
            <a:spLocks noGrp="1"/>
          </p:cNvSpPr>
          <p:nvPr>
            <p:ph idx="1"/>
          </p:nvPr>
        </p:nvSpPr>
        <p:spPr>
          <a:xfrm>
            <a:off x="6276410" y="2334712"/>
            <a:ext cx="3707345" cy="3540854"/>
          </a:xfrm>
        </p:spPr>
        <p:txBody>
          <a:bodyPr>
            <a:normAutofit/>
          </a:bodyPr>
          <a:lstStyle/>
          <a:p>
            <a:pPr marL="50800" indent="0">
              <a:lnSpc>
                <a:spcPct val="114000"/>
              </a:lnSpc>
              <a:buNone/>
            </a:pPr>
            <a:r>
              <a:rPr lang="hu-HU" sz="3600"/>
              <a:t>Mozgás gyalog, kerékpárral vagy rollerrel.</a:t>
            </a:r>
            <a:endParaRPr lang="hu-HU" sz="3600" dirty="0"/>
          </a:p>
        </p:txBody>
      </p:sp>
      <p:pic>
        <p:nvPicPr>
          <p:cNvPr id="10" name="Kép 9" descr="A képen Biciklikerék, Szárazföldi jármű, jármű, kerék látható&#10;&#10;Automatikusan generált leírás">
            <a:extLst>
              <a:ext uri="{FF2B5EF4-FFF2-40B4-BE49-F238E27FC236}">
                <a16:creationId xmlns:a16="http://schemas.microsoft.com/office/drawing/2014/main" id="{304DD4C5-80ED-F1B3-9F39-2E50C2AE0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00" y="1915566"/>
            <a:ext cx="5940000" cy="3960000"/>
          </a:xfrm>
          <a:prstGeom prst="rect">
            <a:avLst/>
          </a:prstGeom>
        </p:spPr>
      </p:pic>
    </p:spTree>
    <p:extLst>
      <p:ext uri="{BB962C8B-B14F-4D97-AF65-F5344CB8AC3E}">
        <p14:creationId xmlns:p14="http://schemas.microsoft.com/office/powerpoint/2010/main" val="4046798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B0093-A25B-5C0C-25AE-922F995B9EBA}"/>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9D45F7A4-76AD-42B3-AE32-3A8B2ED7AD74}"/>
              </a:ext>
            </a:extLst>
          </p:cNvPr>
          <p:cNvSpPr>
            <a:spLocks noGrp="1"/>
          </p:cNvSpPr>
          <p:nvPr>
            <p:ph type="title"/>
          </p:nvPr>
        </p:nvSpPr>
        <p:spPr/>
        <p:txBody>
          <a:bodyPr/>
          <a:lstStyle/>
          <a:p>
            <a:r>
              <a:rPr lang="hu-HU"/>
              <a:t>2.1 Nem motorizált közlekedés</a:t>
            </a:r>
          </a:p>
        </p:txBody>
      </p:sp>
      <p:graphicFrame>
        <p:nvGraphicFramePr>
          <p:cNvPr id="12" name="Tartalom helye 11">
            <a:extLst>
              <a:ext uri="{FF2B5EF4-FFF2-40B4-BE49-F238E27FC236}">
                <a16:creationId xmlns:a16="http://schemas.microsoft.com/office/drawing/2014/main" id="{A98F9B76-EA71-C0D2-F84C-C63507DDD797}"/>
              </a:ext>
            </a:extLst>
          </p:cNvPr>
          <p:cNvGraphicFramePr>
            <a:graphicFrameLocks noGrp="1"/>
          </p:cNvGraphicFramePr>
          <p:nvPr>
            <p:ph sz="half" idx="1"/>
            <p:extLst>
              <p:ext uri="{D42A27DB-BD31-4B8C-83A1-F6EECF244321}">
                <p14:modId xmlns:p14="http://schemas.microsoft.com/office/powerpoint/2010/main" val="2305707579"/>
              </p:ext>
            </p:extLst>
          </p:nvPr>
        </p:nvGraphicFramePr>
        <p:xfrm>
          <a:off x="789709" y="1397479"/>
          <a:ext cx="5306291" cy="4779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Ábra 13" descr="Pajzs, rajta egy pipa egyszínű kitöltéssel">
            <a:extLst>
              <a:ext uri="{FF2B5EF4-FFF2-40B4-BE49-F238E27FC236}">
                <a16:creationId xmlns:a16="http://schemas.microsoft.com/office/drawing/2014/main" id="{3891BAF1-6393-F30D-C650-94D4342963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9512" y="1271588"/>
            <a:ext cx="914400" cy="914400"/>
          </a:xfrm>
          <a:prstGeom prst="rect">
            <a:avLst/>
          </a:prstGeom>
        </p:spPr>
      </p:pic>
      <p:pic>
        <p:nvPicPr>
          <p:cNvPr id="15" name="Ábra 14" descr="Pajzs, rajta egy pipa egyszínű kitöltéssel">
            <a:extLst>
              <a:ext uri="{FF2B5EF4-FFF2-40B4-BE49-F238E27FC236}">
                <a16:creationId xmlns:a16="http://schemas.microsoft.com/office/drawing/2014/main" id="{6AAD0860-7A03-609B-441E-83A8F8E248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1803" y="2352450"/>
            <a:ext cx="914400" cy="914400"/>
          </a:xfrm>
          <a:prstGeom prst="rect">
            <a:avLst/>
          </a:prstGeom>
        </p:spPr>
      </p:pic>
      <p:pic>
        <p:nvPicPr>
          <p:cNvPr id="16" name="Ábra 15" descr="Pajzs, rajta egy pipa egyszínű kitöltéssel">
            <a:extLst>
              <a:ext uri="{FF2B5EF4-FFF2-40B4-BE49-F238E27FC236}">
                <a16:creationId xmlns:a16="http://schemas.microsoft.com/office/drawing/2014/main" id="{59706E77-E684-24F0-B677-315F822FA2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1803" y="3495450"/>
            <a:ext cx="914400" cy="914400"/>
          </a:xfrm>
          <a:prstGeom prst="rect">
            <a:avLst/>
          </a:prstGeom>
        </p:spPr>
      </p:pic>
      <p:pic>
        <p:nvPicPr>
          <p:cNvPr id="17" name="Ábra 16" descr="Pajzs, rajta egy pipa egyszínű kitöltéssel">
            <a:extLst>
              <a:ext uri="{FF2B5EF4-FFF2-40B4-BE49-F238E27FC236}">
                <a16:creationId xmlns:a16="http://schemas.microsoft.com/office/drawing/2014/main" id="{30D244C7-576C-CFF0-60CA-371405B879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1803" y="4672012"/>
            <a:ext cx="914400" cy="914400"/>
          </a:xfrm>
          <a:prstGeom prst="rect">
            <a:avLst/>
          </a:prstGeom>
        </p:spPr>
      </p:pic>
      <p:graphicFrame>
        <p:nvGraphicFramePr>
          <p:cNvPr id="18" name="Tartalom helye 11">
            <a:extLst>
              <a:ext uri="{FF2B5EF4-FFF2-40B4-BE49-F238E27FC236}">
                <a16:creationId xmlns:a16="http://schemas.microsoft.com/office/drawing/2014/main" id="{8A7F4065-4B31-A089-B641-C1ADB28C5D7E}"/>
              </a:ext>
            </a:extLst>
          </p:cNvPr>
          <p:cNvGraphicFramePr>
            <a:graphicFrameLocks/>
          </p:cNvGraphicFramePr>
          <p:nvPr>
            <p:extLst>
              <p:ext uri="{D42A27DB-BD31-4B8C-83A1-F6EECF244321}">
                <p14:modId xmlns:p14="http://schemas.microsoft.com/office/powerpoint/2010/main" val="1209491494"/>
              </p:ext>
            </p:extLst>
          </p:nvPr>
        </p:nvGraphicFramePr>
        <p:xfrm>
          <a:off x="7082287" y="1500188"/>
          <a:ext cx="4320004" cy="511576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0" name="Ábra 19" descr="Figyelmeztetés egyszínű kitöltéssel">
            <a:extLst>
              <a:ext uri="{FF2B5EF4-FFF2-40B4-BE49-F238E27FC236}">
                <a16:creationId xmlns:a16="http://schemas.microsoft.com/office/drawing/2014/main" id="{922281FF-F4C3-823E-8871-968356C63E3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70375" y="1500188"/>
            <a:ext cx="685800" cy="685800"/>
          </a:xfrm>
          <a:prstGeom prst="rect">
            <a:avLst/>
          </a:prstGeom>
        </p:spPr>
      </p:pic>
      <p:pic>
        <p:nvPicPr>
          <p:cNvPr id="21" name="Ábra 20" descr="Figyelmeztetés egyszínű kitöltéssel">
            <a:extLst>
              <a:ext uri="{FF2B5EF4-FFF2-40B4-BE49-F238E27FC236}">
                <a16:creationId xmlns:a16="http://schemas.microsoft.com/office/drawing/2014/main" id="{61E918F6-E9CC-5242-D1BB-4F904D04EC4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70375" y="2923950"/>
            <a:ext cx="685800" cy="685800"/>
          </a:xfrm>
          <a:prstGeom prst="rect">
            <a:avLst/>
          </a:prstGeom>
        </p:spPr>
      </p:pic>
      <p:pic>
        <p:nvPicPr>
          <p:cNvPr id="22" name="Ábra 21" descr="Figyelmeztetés egyszínű kitöltéssel">
            <a:extLst>
              <a:ext uri="{FF2B5EF4-FFF2-40B4-BE49-F238E27FC236}">
                <a16:creationId xmlns:a16="http://schemas.microsoft.com/office/drawing/2014/main" id="{1437D5BE-E86A-C4EC-9973-5224F034587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70375" y="4443412"/>
            <a:ext cx="685800" cy="685800"/>
          </a:xfrm>
          <a:prstGeom prst="rect">
            <a:avLst/>
          </a:prstGeom>
        </p:spPr>
      </p:pic>
    </p:spTree>
    <p:extLst>
      <p:ext uri="{BB962C8B-B14F-4D97-AF65-F5344CB8AC3E}">
        <p14:creationId xmlns:p14="http://schemas.microsoft.com/office/powerpoint/2010/main" val="344759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66E3-7C9A-4508-1325-2A7583DCF4A5}"/>
              </a:ext>
            </a:extLst>
          </p:cNvPr>
          <p:cNvSpPr>
            <a:spLocks noGrp="1"/>
          </p:cNvSpPr>
          <p:nvPr>
            <p:ph type="title"/>
          </p:nvPr>
        </p:nvSpPr>
        <p:spPr/>
        <p:txBody>
          <a:bodyPr/>
          <a:lstStyle/>
          <a:p>
            <a:r>
              <a:rPr lang="hu-HU"/>
              <a:t>Nem motorizált közlekedés</a:t>
            </a:r>
            <a:endParaRPr lang="en-US"/>
          </a:p>
        </p:txBody>
      </p:sp>
      <p:sp>
        <p:nvSpPr>
          <p:cNvPr id="4" name="Text Placeholder 3">
            <a:extLst>
              <a:ext uri="{FF2B5EF4-FFF2-40B4-BE49-F238E27FC236}">
                <a16:creationId xmlns:a16="http://schemas.microsoft.com/office/drawing/2014/main" id="{B8FBB371-7628-815B-723B-326BE79AE448}"/>
              </a:ext>
            </a:extLst>
          </p:cNvPr>
          <p:cNvSpPr>
            <a:spLocks noGrp="1"/>
          </p:cNvSpPr>
          <p:nvPr>
            <p:ph type="body" sz="half" idx="2"/>
          </p:nvPr>
        </p:nvSpPr>
        <p:spPr>
          <a:xfrm>
            <a:off x="830914" y="1776136"/>
            <a:ext cx="10141230" cy="3941083"/>
          </a:xfrm>
        </p:spPr>
        <p:txBody>
          <a:bodyPr>
            <a:normAutofit/>
          </a:bodyPr>
          <a:lstStyle/>
          <a:p>
            <a:pPr marL="342900" indent="-342900" algn="l">
              <a:buFont typeface="Wingdings" panose="05000000000000000000" pitchFamily="2" charset="2"/>
              <a:buChar char="§"/>
            </a:pPr>
            <a:r>
              <a:rPr lang="hu-HU" sz="3200">
                <a:effectLst/>
              </a:rPr>
              <a:t>Ön hova megy gyalog és biciklivel?</a:t>
            </a:r>
          </a:p>
          <a:p>
            <a:pPr marL="342900" indent="-342900" algn="l">
              <a:buFont typeface="Wingdings" panose="05000000000000000000" pitchFamily="2" charset="2"/>
              <a:buChar char="§"/>
            </a:pPr>
            <a:endParaRPr lang="hu-HU" sz="3200">
              <a:effectLst/>
            </a:endParaRPr>
          </a:p>
          <a:p>
            <a:pPr marL="342900" indent="-342900" algn="l">
              <a:buFont typeface="Wingdings" panose="05000000000000000000" pitchFamily="2" charset="2"/>
              <a:buChar char="§"/>
            </a:pPr>
            <a:r>
              <a:rPr lang="hu-HU" sz="3200">
                <a:effectLst/>
              </a:rPr>
              <a:t>Vannak a településének olyan részei, ahol nem megfelelőek a feltételek a gyaloglásra vagy a kerékpározásra?</a:t>
            </a:r>
          </a:p>
          <a:p>
            <a:pPr marL="342900" indent="-342900" algn="l">
              <a:buFont typeface="Wingdings" panose="05000000000000000000" pitchFamily="2" charset="2"/>
              <a:buChar char="§"/>
            </a:pPr>
            <a:endParaRPr lang="hu-HU" sz="3200">
              <a:effectLst/>
            </a:endParaRPr>
          </a:p>
          <a:p>
            <a:pPr marL="342900" indent="-342900" algn="l">
              <a:buFont typeface="Wingdings" panose="05000000000000000000" pitchFamily="2" charset="2"/>
              <a:buChar char="§"/>
            </a:pPr>
            <a:r>
              <a:rPr lang="hu-HU" sz="3200">
                <a:effectLst/>
              </a:rPr>
              <a:t>Hallott már az elektromos kerékpárokról?</a:t>
            </a:r>
            <a:endParaRPr lang="en-US" sz="3200"/>
          </a:p>
          <a:p>
            <a:pPr marL="342900" indent="-342900" algn="l">
              <a:buFont typeface="Wingdings" panose="05000000000000000000" pitchFamily="2" charset="2"/>
              <a:buChar char="§"/>
            </a:pPr>
            <a:endParaRPr lang="en-MT" dirty="0"/>
          </a:p>
        </p:txBody>
      </p:sp>
      <p:sp>
        <p:nvSpPr>
          <p:cNvPr id="3" name="TextBox 2">
            <a:extLst>
              <a:ext uri="{FF2B5EF4-FFF2-40B4-BE49-F238E27FC236}">
                <a16:creationId xmlns:a16="http://schemas.microsoft.com/office/drawing/2014/main" id="{4342798F-7544-5DD9-C199-B464F4512F1C}"/>
              </a:ext>
            </a:extLst>
          </p:cNvPr>
          <p:cNvSpPr txBox="1"/>
          <p:nvPr/>
        </p:nvSpPr>
        <p:spPr>
          <a:xfrm>
            <a:off x="839788" y="301840"/>
            <a:ext cx="3426121"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rPr>
              <a:t>Feladat</a:t>
            </a:r>
            <a:endParaRPr kumimoji="0" lang="en-MT" sz="2400" b="0" i="0" u="none" strike="noStrike" kern="1200" cap="none" spc="0" normalizeH="0" baseline="0" noProof="0" dirty="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411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FDF7F-7BC7-2A3A-20E9-7F729A8D7725}"/>
            </a:ext>
          </a:extLst>
        </p:cNvPr>
        <p:cNvGrpSpPr/>
        <p:nvPr/>
      </p:nvGrpSpPr>
      <p:grpSpPr>
        <a:xfrm>
          <a:off x="0" y="0"/>
          <a:ext cx="0" cy="0"/>
          <a:chOff x="0" y="0"/>
          <a:chExt cx="0" cy="0"/>
        </a:xfrm>
      </p:grpSpPr>
      <p:pic>
        <p:nvPicPr>
          <p:cNvPr id="7" name="Kép 6" descr="A képen busz, jármű, Szárazföldi jármű, illusztráció látható&#10;&#10;Automatikusan generált leírás">
            <a:extLst>
              <a:ext uri="{FF2B5EF4-FFF2-40B4-BE49-F238E27FC236}">
                <a16:creationId xmlns:a16="http://schemas.microsoft.com/office/drawing/2014/main" id="{693C8E77-9511-CD04-F616-46215C066EBD}"/>
              </a:ext>
            </a:extLst>
          </p:cNvPr>
          <p:cNvPicPr>
            <a:picLocks noChangeAspect="1"/>
          </p:cNvPicPr>
          <p:nvPr/>
        </p:nvPicPr>
        <p:blipFill rotWithShape="1">
          <a:blip r:embed="rId2">
            <a:extLst>
              <a:ext uri="{28A0092B-C50C-407E-A947-70E740481C1C}">
                <a14:useLocalDpi xmlns:a14="http://schemas.microsoft.com/office/drawing/2010/main" val="0"/>
              </a:ext>
            </a:extLst>
          </a:blip>
          <a:srcRect t="12436" b="8968"/>
          <a:stretch/>
        </p:blipFill>
        <p:spPr>
          <a:xfrm>
            <a:off x="1071979" y="3179619"/>
            <a:ext cx="7510439" cy="2952000"/>
          </a:xfrm>
          <a:prstGeom prst="rect">
            <a:avLst/>
          </a:prstGeom>
        </p:spPr>
      </p:pic>
      <p:sp>
        <p:nvSpPr>
          <p:cNvPr id="2" name="Cím 1">
            <a:extLst>
              <a:ext uri="{FF2B5EF4-FFF2-40B4-BE49-F238E27FC236}">
                <a16:creationId xmlns:a16="http://schemas.microsoft.com/office/drawing/2014/main" id="{42059014-42F0-2690-7D8C-FBDF0BED9971}"/>
              </a:ext>
            </a:extLst>
          </p:cNvPr>
          <p:cNvSpPr>
            <a:spLocks noGrp="1"/>
          </p:cNvSpPr>
          <p:nvPr>
            <p:ph type="title"/>
          </p:nvPr>
        </p:nvSpPr>
        <p:spPr/>
        <p:txBody>
          <a:bodyPr/>
          <a:lstStyle/>
          <a:p>
            <a:r>
              <a:rPr lang="hu-HU"/>
              <a:t>2.2 Tömegközlekedés</a:t>
            </a:r>
          </a:p>
        </p:txBody>
      </p:sp>
      <p:sp>
        <p:nvSpPr>
          <p:cNvPr id="3" name="Szöveg helye 2">
            <a:extLst>
              <a:ext uri="{FF2B5EF4-FFF2-40B4-BE49-F238E27FC236}">
                <a16:creationId xmlns:a16="http://schemas.microsoft.com/office/drawing/2014/main" id="{E11CFC3A-392E-1D06-B3AB-94F46429E634}"/>
              </a:ext>
            </a:extLst>
          </p:cNvPr>
          <p:cNvSpPr>
            <a:spLocks noGrp="1"/>
          </p:cNvSpPr>
          <p:nvPr>
            <p:ph idx="1"/>
          </p:nvPr>
        </p:nvSpPr>
        <p:spPr>
          <a:xfrm>
            <a:off x="424133" y="1478363"/>
            <a:ext cx="8806132" cy="2211537"/>
          </a:xfrm>
        </p:spPr>
        <p:txBody>
          <a:bodyPr>
            <a:normAutofit/>
          </a:bodyPr>
          <a:lstStyle/>
          <a:p>
            <a:pPr algn="ctr"/>
            <a:r>
              <a:rPr lang="hu-HU" sz="3600"/>
              <a:t>Közlekedési módok előre meghatározott útvonalakkal, menetrendekkel, gyakorisággal és viteldíjakkal regionális vagy interregionális területen.</a:t>
            </a:r>
          </a:p>
        </p:txBody>
      </p:sp>
    </p:spTree>
    <p:extLst>
      <p:ext uri="{BB962C8B-B14F-4D97-AF65-F5344CB8AC3E}">
        <p14:creationId xmlns:p14="http://schemas.microsoft.com/office/powerpoint/2010/main" val="37709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128F9-7659-9164-D506-7CEE74053A1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F3E936D6-E20B-7865-CFFF-0798D3F2E61D}"/>
              </a:ext>
            </a:extLst>
          </p:cNvPr>
          <p:cNvSpPr>
            <a:spLocks noGrp="1"/>
          </p:cNvSpPr>
          <p:nvPr>
            <p:ph type="title"/>
          </p:nvPr>
        </p:nvSpPr>
        <p:spPr/>
        <p:txBody>
          <a:bodyPr/>
          <a:lstStyle/>
          <a:p>
            <a:r>
              <a:rPr lang="hu-HU"/>
              <a:t>2.2 Tömegközlekedés</a:t>
            </a:r>
          </a:p>
        </p:txBody>
      </p:sp>
      <p:graphicFrame>
        <p:nvGraphicFramePr>
          <p:cNvPr id="12" name="Tartalom helye 11">
            <a:extLst>
              <a:ext uri="{FF2B5EF4-FFF2-40B4-BE49-F238E27FC236}">
                <a16:creationId xmlns:a16="http://schemas.microsoft.com/office/drawing/2014/main" id="{DD06ADB9-F47D-5E87-FC21-4105B7F96EA4}"/>
              </a:ext>
            </a:extLst>
          </p:cNvPr>
          <p:cNvGraphicFramePr>
            <a:graphicFrameLocks noGrp="1"/>
          </p:cNvGraphicFramePr>
          <p:nvPr>
            <p:ph sz="half" idx="1"/>
            <p:extLst>
              <p:ext uri="{D42A27DB-BD31-4B8C-83A1-F6EECF244321}">
                <p14:modId xmlns:p14="http://schemas.microsoft.com/office/powerpoint/2010/main" val="637899398"/>
              </p:ext>
            </p:extLst>
          </p:nvPr>
        </p:nvGraphicFramePr>
        <p:xfrm>
          <a:off x="789709" y="1397479"/>
          <a:ext cx="5306291" cy="477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Ábra 13" descr="Pajzs, rajta egy pipa egyszínű kitöltéssel">
            <a:extLst>
              <a:ext uri="{FF2B5EF4-FFF2-40B4-BE49-F238E27FC236}">
                <a16:creationId xmlns:a16="http://schemas.microsoft.com/office/drawing/2014/main" id="{11004500-D94E-3352-B9A5-9B94386B2D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9512" y="1271588"/>
            <a:ext cx="914400" cy="914400"/>
          </a:xfrm>
          <a:prstGeom prst="rect">
            <a:avLst/>
          </a:prstGeom>
        </p:spPr>
      </p:pic>
      <p:pic>
        <p:nvPicPr>
          <p:cNvPr id="15" name="Ábra 14" descr="Pajzs, rajta egy pipa egyszínű kitöltéssel">
            <a:extLst>
              <a:ext uri="{FF2B5EF4-FFF2-40B4-BE49-F238E27FC236}">
                <a16:creationId xmlns:a16="http://schemas.microsoft.com/office/drawing/2014/main" id="{8DF5CC8F-A4E0-F89C-AAB2-6B1404F1F8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1803" y="2352450"/>
            <a:ext cx="914400" cy="914400"/>
          </a:xfrm>
          <a:prstGeom prst="rect">
            <a:avLst/>
          </a:prstGeom>
        </p:spPr>
      </p:pic>
      <p:pic>
        <p:nvPicPr>
          <p:cNvPr id="16" name="Ábra 15" descr="Pajzs, rajta egy pipa egyszínű kitöltéssel">
            <a:extLst>
              <a:ext uri="{FF2B5EF4-FFF2-40B4-BE49-F238E27FC236}">
                <a16:creationId xmlns:a16="http://schemas.microsoft.com/office/drawing/2014/main" id="{0FAF8264-7E67-2FE8-A7C6-289DC84328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1803" y="3495450"/>
            <a:ext cx="914400" cy="914400"/>
          </a:xfrm>
          <a:prstGeom prst="rect">
            <a:avLst/>
          </a:prstGeom>
        </p:spPr>
      </p:pic>
      <p:pic>
        <p:nvPicPr>
          <p:cNvPr id="17" name="Ábra 16" descr="Pajzs, rajta egy pipa egyszínű kitöltéssel">
            <a:extLst>
              <a:ext uri="{FF2B5EF4-FFF2-40B4-BE49-F238E27FC236}">
                <a16:creationId xmlns:a16="http://schemas.microsoft.com/office/drawing/2014/main" id="{6D0C8ACC-8FAA-6454-F1FF-B115646FD2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1803" y="4672012"/>
            <a:ext cx="914400" cy="914400"/>
          </a:xfrm>
          <a:prstGeom prst="rect">
            <a:avLst/>
          </a:prstGeom>
        </p:spPr>
      </p:pic>
      <p:graphicFrame>
        <p:nvGraphicFramePr>
          <p:cNvPr id="18" name="Tartalom helye 11">
            <a:extLst>
              <a:ext uri="{FF2B5EF4-FFF2-40B4-BE49-F238E27FC236}">
                <a16:creationId xmlns:a16="http://schemas.microsoft.com/office/drawing/2014/main" id="{4659E886-9BC0-F348-85D7-9CF6F872BE95}"/>
              </a:ext>
            </a:extLst>
          </p:cNvPr>
          <p:cNvGraphicFramePr>
            <a:graphicFrameLocks/>
          </p:cNvGraphicFramePr>
          <p:nvPr>
            <p:extLst>
              <p:ext uri="{D42A27DB-BD31-4B8C-83A1-F6EECF244321}">
                <p14:modId xmlns:p14="http://schemas.microsoft.com/office/powerpoint/2010/main" val="2625193029"/>
              </p:ext>
            </p:extLst>
          </p:nvPr>
        </p:nvGraphicFramePr>
        <p:xfrm>
          <a:off x="6733179" y="1465682"/>
          <a:ext cx="4860201" cy="428813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0" name="Ábra 19" descr="Figyelmeztetés egyszínű kitöltéssel">
            <a:extLst>
              <a:ext uri="{FF2B5EF4-FFF2-40B4-BE49-F238E27FC236}">
                <a16:creationId xmlns:a16="http://schemas.microsoft.com/office/drawing/2014/main" id="{FE342AF0-200E-9D1B-E7D2-272BD46377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93297" y="1297669"/>
            <a:ext cx="685800" cy="685800"/>
          </a:xfrm>
          <a:prstGeom prst="rect">
            <a:avLst/>
          </a:prstGeom>
        </p:spPr>
      </p:pic>
      <p:pic>
        <p:nvPicPr>
          <p:cNvPr id="21" name="Ábra 20" descr="Figyelmeztetés egyszínű kitöltéssel">
            <a:extLst>
              <a:ext uri="{FF2B5EF4-FFF2-40B4-BE49-F238E27FC236}">
                <a16:creationId xmlns:a16="http://schemas.microsoft.com/office/drawing/2014/main" id="{E2436902-5ED1-2E63-FD7D-D4969C9D6F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77767" y="2923950"/>
            <a:ext cx="685800" cy="685800"/>
          </a:xfrm>
          <a:prstGeom prst="rect">
            <a:avLst/>
          </a:prstGeom>
        </p:spPr>
      </p:pic>
      <p:pic>
        <p:nvPicPr>
          <p:cNvPr id="22" name="Ábra 21" descr="Figyelmeztetés egyszínű kitöltéssel">
            <a:extLst>
              <a:ext uri="{FF2B5EF4-FFF2-40B4-BE49-F238E27FC236}">
                <a16:creationId xmlns:a16="http://schemas.microsoft.com/office/drawing/2014/main" id="{DC03517C-7071-440B-2804-C90C9A1C9EE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77767" y="4206007"/>
            <a:ext cx="685800" cy="685800"/>
          </a:xfrm>
          <a:prstGeom prst="rect">
            <a:avLst/>
          </a:prstGeom>
        </p:spPr>
      </p:pic>
    </p:spTree>
    <p:extLst>
      <p:ext uri="{BB962C8B-B14F-4D97-AF65-F5344CB8AC3E}">
        <p14:creationId xmlns:p14="http://schemas.microsoft.com/office/powerpoint/2010/main" val="242009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 számának helye 7">
            <a:extLst>
              <a:ext uri="{FF2B5EF4-FFF2-40B4-BE49-F238E27FC236}">
                <a16:creationId xmlns:a16="http://schemas.microsoft.com/office/drawing/2014/main" id="{2DAA8BCE-CBC9-DAB9-2C25-B1E8C0E620C9}"/>
              </a:ext>
            </a:extLst>
          </p:cNvPr>
          <p:cNvSpPr>
            <a:spLocks noGrp="1"/>
          </p:cNvSpPr>
          <p:nvPr>
            <p:ph type="sldNum" sz="quarter" idx="12"/>
          </p:nvPr>
        </p:nvSpPr>
        <p:spPr/>
        <p:txBody>
          <a:bodyPr/>
          <a:lstStyle/>
          <a:p>
            <a:fld id="{4FAB73BC-B049-4115-A692-8D63A059BFB8}" type="slidenum">
              <a:rPr lang="en-US" smtClean="0"/>
              <a:pPr/>
              <a:t>2</a:t>
            </a:fld>
            <a:endParaRPr lang="en-US"/>
          </a:p>
        </p:txBody>
      </p:sp>
      <p:sp>
        <p:nvSpPr>
          <p:cNvPr id="3" name="Content Placeholder 2">
            <a:extLst>
              <a:ext uri="{FF2B5EF4-FFF2-40B4-BE49-F238E27FC236}">
                <a16:creationId xmlns:a16="http://schemas.microsoft.com/office/drawing/2014/main" id="{8BF25963-3B08-522E-368A-DC1A89B2F18A}"/>
              </a:ext>
            </a:extLst>
          </p:cNvPr>
          <p:cNvSpPr>
            <a:spLocks noGrp="1"/>
          </p:cNvSpPr>
          <p:nvPr>
            <p:ph idx="4294967295"/>
          </p:nvPr>
        </p:nvSpPr>
        <p:spPr>
          <a:xfrm>
            <a:off x="578976" y="1152572"/>
            <a:ext cx="10969752" cy="2626828"/>
          </a:xfrm>
        </p:spPr>
        <p:txBody>
          <a:bodyPr>
            <a:normAutofit fontScale="77500" lnSpcReduction="20000"/>
          </a:bodyPr>
          <a:lstStyle/>
          <a:p>
            <a:pPr marL="0" indent="0" algn="just">
              <a:lnSpc>
                <a:spcPct val="120000"/>
              </a:lnSpc>
              <a:buNone/>
            </a:pPr>
            <a:r>
              <a:rPr lang="en-GB" dirty="0">
                <a:latin typeface="Tahoma" panose="020B0604030504040204" pitchFamily="34" charset="0"/>
                <a:ea typeface="Tahoma" panose="020B0604030504040204" pitchFamily="34" charset="0"/>
                <a:cs typeface="Tahoma" panose="020B0604030504040204" pitchFamily="34" charset="0"/>
              </a:rPr>
              <a:t>A </a:t>
            </a:r>
            <a:r>
              <a:rPr lang="en-GB" dirty="0" err="1">
                <a:latin typeface="Tahoma" panose="020B0604030504040204" pitchFamily="34" charset="0"/>
                <a:ea typeface="Tahoma" panose="020B0604030504040204" pitchFamily="34" charset="0"/>
                <a:cs typeface="Tahoma" panose="020B0604030504040204" pitchFamily="34" charset="0"/>
              </a:rPr>
              <a:t>projekt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összes</a:t>
            </a:r>
            <a:r>
              <a:rPr lang="en-GB" dirty="0">
                <a:latin typeface="Tahoma" panose="020B0604030504040204" pitchFamily="34" charset="0"/>
                <a:ea typeface="Tahoma" panose="020B0604030504040204" pitchFamily="34" charset="0"/>
                <a:cs typeface="Tahoma" panose="020B0604030504040204" pitchFamily="34" charset="0"/>
              </a:rPr>
              <a:t> </a:t>
            </a:r>
            <a:r>
              <a:rPr lang="hu-HU" dirty="0">
                <a:latin typeface="Tahoma" panose="020B0604030504040204" pitchFamily="34" charset="0"/>
                <a:ea typeface="Tahoma" panose="020B0604030504040204" pitchFamily="34" charset="0"/>
                <a:cs typeface="Tahoma" panose="020B0604030504040204" pitchFamily="34" charset="0"/>
              </a:rPr>
              <a:t>képzési anyaga</a:t>
            </a:r>
            <a:r>
              <a:rPr lang="en-GB" dirty="0">
                <a:latin typeface="Tahoma" panose="020B0604030504040204" pitchFamily="34" charset="0"/>
                <a:ea typeface="Tahoma" panose="020B0604030504040204" pitchFamily="34" charset="0"/>
                <a:cs typeface="Tahoma" panose="020B0604030504040204" pitchFamily="34" charset="0"/>
              </a:rPr>
              <a:t> a CC BY-NC-SA 4.0 DEED (</a:t>
            </a:r>
            <a:r>
              <a:rPr lang="en-GB" dirty="0" err="1">
                <a:latin typeface="Tahoma" panose="020B0604030504040204" pitchFamily="34" charset="0"/>
                <a:ea typeface="Tahoma" panose="020B0604030504040204" pitchFamily="34" charset="0"/>
                <a:cs typeface="Tahoma" panose="020B0604030504040204" pitchFamily="34" charset="0"/>
              </a:rPr>
              <a:t>Nevezd</a:t>
            </a:r>
            <a:r>
              <a:rPr lang="en-GB" dirty="0">
                <a:latin typeface="Tahoma" panose="020B0604030504040204" pitchFamily="34" charset="0"/>
                <a:ea typeface="Tahoma" panose="020B0604030504040204" pitchFamily="34" charset="0"/>
                <a:cs typeface="Tahoma" panose="020B0604030504040204" pitchFamily="34" charset="0"/>
              </a:rPr>
              <a:t> meg! - Ne add </a:t>
            </a:r>
            <a:r>
              <a:rPr lang="en-GB" dirty="0" err="1">
                <a:latin typeface="Tahoma" panose="020B0604030504040204" pitchFamily="34" charset="0"/>
                <a:ea typeface="Tahoma" panose="020B0604030504040204" pitchFamily="34" charset="0"/>
                <a:cs typeface="Tahoma" panose="020B0604030504040204" pitchFamily="34" charset="0"/>
              </a:rPr>
              <a:t>el</a:t>
            </a:r>
            <a:r>
              <a:rPr lang="en-GB" dirty="0">
                <a:latin typeface="Tahoma" panose="020B0604030504040204" pitchFamily="34" charset="0"/>
                <a:ea typeface="Tahoma" panose="020B0604030504040204" pitchFamily="34" charset="0"/>
                <a:cs typeface="Tahoma" panose="020B0604030504040204" pitchFamily="34" charset="0"/>
              </a:rPr>
              <a:t>! - </a:t>
            </a:r>
            <a:r>
              <a:rPr lang="en-GB" dirty="0" err="1">
                <a:latin typeface="Tahoma" panose="020B0604030504040204" pitchFamily="34" charset="0"/>
                <a:ea typeface="Tahoma" panose="020B0604030504040204" pitchFamily="34" charset="0"/>
                <a:cs typeface="Tahoma" panose="020B0604030504040204" pitchFamily="34" charset="0"/>
              </a:rPr>
              <a:t>Így</a:t>
            </a:r>
            <a:r>
              <a:rPr lang="en-GB" dirty="0">
                <a:latin typeface="Tahoma" panose="020B0604030504040204" pitchFamily="34" charset="0"/>
                <a:ea typeface="Tahoma" panose="020B0604030504040204" pitchFamily="34" charset="0"/>
                <a:cs typeface="Tahoma" panose="020B0604030504040204" pitchFamily="34" charset="0"/>
              </a:rPr>
              <a:t> add </a:t>
            </a:r>
            <a:r>
              <a:rPr lang="en-GB" dirty="0" err="1">
                <a:latin typeface="Tahoma" panose="020B0604030504040204" pitchFamily="34" charset="0"/>
                <a:ea typeface="Tahoma" panose="020B0604030504040204" pitchFamily="34" charset="0"/>
                <a:cs typeface="Tahoma" panose="020B0604030504040204" pitchFamily="34" charset="0"/>
              </a:rPr>
              <a:t>tovább</a:t>
            </a:r>
            <a:r>
              <a:rPr lang="en-GB" dirty="0">
                <a:latin typeface="Tahoma" panose="020B0604030504040204" pitchFamily="34" charset="0"/>
                <a:ea typeface="Tahoma" panose="020B0604030504040204" pitchFamily="34" charset="0"/>
                <a:cs typeface="Tahoma" panose="020B0604030504040204" pitchFamily="34" charset="0"/>
              </a:rPr>
              <a:t>! 4.0 </a:t>
            </a:r>
            <a:r>
              <a:rPr lang="en-GB" dirty="0" err="1">
                <a:latin typeface="Tahoma" panose="020B0604030504040204" pitchFamily="34" charset="0"/>
                <a:ea typeface="Tahoma" panose="020B0604030504040204" pitchFamily="34" charset="0"/>
                <a:cs typeface="Tahoma" panose="020B0604030504040204" pitchFamily="34" charset="0"/>
              </a:rPr>
              <a:t>Nemzetközi</a:t>
            </a:r>
            <a:r>
              <a:rPr lang="en-GB" dirty="0">
                <a:latin typeface="Tahoma" panose="020B0604030504040204" pitchFamily="34" charset="0"/>
                <a:ea typeface="Tahoma" panose="020B0604030504040204" pitchFamily="34" charset="0"/>
                <a:cs typeface="Tahoma" panose="020B0604030504040204" pitchFamily="34" charset="0"/>
              </a:rPr>
              <a:t>)</a:t>
            </a:r>
            <a:r>
              <a:rPr lang="hu-HU" dirty="0">
                <a:latin typeface="Tahoma" panose="020B0604030504040204" pitchFamily="34" charset="0"/>
                <a:ea typeface="Tahoma" panose="020B0604030504040204" pitchFamily="34" charset="0"/>
                <a:cs typeface="Tahoma" panose="020B0604030504040204" pitchFamily="34" charset="0"/>
              </a:rPr>
              <a:t> licenc</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alatt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kerül</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terjesztésre</a:t>
            </a:r>
            <a:r>
              <a:rPr lang="en-GB" dirty="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hlinkClick r:id="rId2"/>
              </a:rPr>
              <a:t>https://creativecommons.org/licenses/by-nc-sa/4.0/deed.</a:t>
            </a:r>
            <a:r>
              <a:rPr lang="hu-HU" dirty="0">
                <a:latin typeface="Tahoma" panose="020B0604030504040204" pitchFamily="34" charset="0"/>
                <a:ea typeface="Tahoma" panose="020B0604030504040204" pitchFamily="34" charset="0"/>
                <a:cs typeface="Tahoma" panose="020B0604030504040204" pitchFamily="34" charset="0"/>
                <a:hlinkClick r:id="rId2"/>
              </a:rPr>
              <a:t>hu</a:t>
            </a:r>
            <a:r>
              <a:rPr lang="hu-HU" dirty="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20000"/>
              </a:lnSpc>
              <a:buNone/>
            </a:pPr>
            <a:r>
              <a:rPr lang="hu-HU" dirty="0">
                <a:latin typeface="Tahoma" panose="020B0604030504040204" pitchFamily="34" charset="0"/>
                <a:ea typeface="Tahoma" panose="020B0604030504040204" pitchFamily="34" charset="0"/>
                <a:cs typeface="Tahoma" panose="020B0604030504040204" pitchFamily="34" charset="0"/>
              </a:rPr>
              <a:t>A </a:t>
            </a:r>
            <a:r>
              <a:rPr lang="en-GB" dirty="0" err="1">
                <a:latin typeface="Tahoma" panose="020B0604030504040204" pitchFamily="34" charset="0"/>
                <a:ea typeface="Tahoma" panose="020B0604030504040204" pitchFamily="34" charset="0"/>
                <a:cs typeface="Tahoma" panose="020B0604030504040204" pitchFamily="34" charset="0"/>
              </a:rPr>
              <a:t>licen</a:t>
            </a:r>
            <a:r>
              <a:rPr lang="hu-HU" dirty="0">
                <a:latin typeface="Tahoma" panose="020B0604030504040204" pitchFamily="34" charset="0"/>
                <a:ea typeface="Tahoma" panose="020B0604030504040204" pitchFamily="34" charset="0"/>
                <a:cs typeface="Tahoma" panose="020B0604030504040204" pitchFamily="34" charset="0"/>
              </a:rPr>
              <a:t>c lehetővé teszi, hogy munkánkat feldolgozd, átalakítsd és új művekbe építsd be nem üzleti célokkal, amíg ugyanazon licencfeltételek mellett terjeszted, mint az eredetit.</a:t>
            </a:r>
            <a:r>
              <a:rPr lang="en-GB" dirty="0">
                <a:latin typeface="Tahoma" panose="020B0604030504040204" pitchFamily="34" charset="0"/>
                <a:ea typeface="Tahoma" panose="020B0604030504040204" pitchFamily="34" charset="0"/>
                <a:cs typeface="Tahoma" panose="020B0604030504040204" pitchFamily="34" charset="0"/>
              </a:rPr>
              <a:t> </a:t>
            </a:r>
            <a:r>
              <a:rPr lang="hu-HU" dirty="0">
                <a:latin typeface="Tahoma" panose="020B0604030504040204" pitchFamily="34" charset="0"/>
                <a:ea typeface="Tahoma" panose="020B0604030504040204" pitchFamily="34" charset="0"/>
                <a:cs typeface="Tahoma" panose="020B0604030504040204" pitchFamily="34" charset="0"/>
              </a:rPr>
              <a:t>A képzési anyagok sokszorosíthatók és </a:t>
            </a:r>
            <a:r>
              <a:rPr lang="hu-HU" dirty="0" err="1">
                <a:latin typeface="Tahoma" panose="020B0604030504040204" pitchFamily="34" charset="0"/>
                <a:ea typeface="Tahoma" panose="020B0604030504040204" pitchFamily="34" charset="0"/>
                <a:cs typeface="Tahoma" panose="020B0604030504040204" pitchFamily="34" charset="0"/>
              </a:rPr>
              <a:t>újrafelhasználhatók</a:t>
            </a:r>
            <a:r>
              <a:rPr lang="hu-HU" dirty="0">
                <a:latin typeface="Tahoma" panose="020B0604030504040204" pitchFamily="34" charset="0"/>
                <a:ea typeface="Tahoma" panose="020B0604030504040204" pitchFamily="34" charset="0"/>
                <a:cs typeface="Tahoma" panose="020B0604030504040204" pitchFamily="34" charset="0"/>
              </a:rPr>
              <a:t> az alábbi megnevezéssel/hivatkozással nyomtatásban és digitális formában egyaránt.</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blue background with white text&#10;&#10;Description automatically generated">
            <a:extLst>
              <a:ext uri="{FF2B5EF4-FFF2-40B4-BE49-F238E27FC236}">
                <a16:creationId xmlns:a16="http://schemas.microsoft.com/office/drawing/2014/main" id="{66AFB7B5-03A2-925A-0637-C59907A94F83}"/>
              </a:ext>
            </a:extLst>
          </p:cNvPr>
          <p:cNvPicPr/>
          <p:nvPr/>
        </p:nvPicPr>
        <p:blipFill>
          <a:blip r:embed="rId3"/>
          <a:srcRect/>
          <a:stretch>
            <a:fillRect/>
          </a:stretch>
        </p:blipFill>
        <p:spPr>
          <a:xfrm>
            <a:off x="4278924" y="3715186"/>
            <a:ext cx="3855832" cy="944252"/>
          </a:xfrm>
          <a:prstGeom prst="rect">
            <a:avLst/>
          </a:prstGeom>
          <a:ln/>
        </p:spPr>
      </p:pic>
      <p:sp>
        <p:nvSpPr>
          <p:cNvPr id="9" name="TextBox 8">
            <a:extLst>
              <a:ext uri="{FF2B5EF4-FFF2-40B4-BE49-F238E27FC236}">
                <a16:creationId xmlns:a16="http://schemas.microsoft.com/office/drawing/2014/main" id="{5CD7CA13-73E1-F2F3-F7E0-CEA5DCA1D641}"/>
              </a:ext>
            </a:extLst>
          </p:cNvPr>
          <p:cNvSpPr txBox="1"/>
          <p:nvPr/>
        </p:nvSpPr>
        <p:spPr>
          <a:xfrm>
            <a:off x="491383" y="4659438"/>
            <a:ext cx="10862417" cy="1323439"/>
          </a:xfrm>
          <a:prstGeom prst="rect">
            <a:avLst/>
          </a:prstGeom>
          <a:noFill/>
        </p:spPr>
        <p:txBody>
          <a:bodyPr wrap="square" rtlCol="0">
            <a:spAutoFit/>
          </a:bodyPr>
          <a:lstStyle/>
          <a:p>
            <a:r>
              <a:rPr lang="en-GB" sz="2000" b="1">
                <a:solidFill>
                  <a:schemeClr val="tx2"/>
                </a:solidFill>
                <a:latin typeface="Tahoma" panose="020B0604030504040204" pitchFamily="34" charset="0"/>
                <a:ea typeface="Tahoma" panose="020B0604030504040204" pitchFamily="34" charset="0"/>
                <a:cs typeface="Tahoma" panose="020B0604030504040204" pitchFamily="34" charset="0"/>
              </a:rPr>
              <a:t>Eredetiségi nyilatkozat</a:t>
            </a:r>
            <a:endParaRPr lang="hu-HU" sz="2000" b="1">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hu-HU" sz="2000">
                <a:latin typeface="Tahoma" panose="020B0604030504040204" pitchFamily="34" charset="0"/>
                <a:ea typeface="Tahoma" panose="020B0604030504040204" pitchFamily="34" charset="0"/>
                <a:cs typeface="Tahoma" panose="020B0604030504040204" pitchFamily="34" charset="0"/>
              </a:rPr>
              <a:t>Ez a képzési anyag eredeti, kiadatlan mű, kivéve, ha egyértelműen másként nem jelezzük. A korábban publikált anyagok és mások munkájának elismerése megfelelő idézettel, hivatkozással vagy mindkettővel történt.</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A41D9815-DC3F-66B9-3C86-8C695CF8C748}"/>
              </a:ext>
            </a:extLst>
          </p:cNvPr>
          <p:cNvSpPr txBox="1"/>
          <p:nvPr/>
        </p:nvSpPr>
        <p:spPr>
          <a:xfrm>
            <a:off x="578976" y="272534"/>
            <a:ext cx="10830989" cy="756000"/>
          </a:xfrm>
          <a:prstGeom prst="rect">
            <a:avLst/>
          </a:prstGeom>
          <a:noFill/>
        </p:spPr>
        <p:txBody>
          <a:bodyPr wrap="square">
            <a:spAutoFit/>
          </a:bodyPr>
          <a:lstStyle/>
          <a:p>
            <a:r>
              <a:rPr lang="hu-HU" sz="4000">
                <a:solidFill>
                  <a:schemeClr val="tx2"/>
                </a:solidFill>
                <a:latin typeface="Tahoma" panose="020B0604030504040204" pitchFamily="34" charset="0"/>
                <a:ea typeface="Tahoma" panose="020B0604030504040204" pitchFamily="34" charset="0"/>
                <a:cs typeface="Tahoma" panose="020B0604030504040204" pitchFamily="34" charset="0"/>
              </a:rPr>
              <a:t>Felhasználási feltételek</a:t>
            </a:r>
            <a:endParaRPr lang="en-GB" sz="4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GB" sz="40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4619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CBE4-E8DC-2CAF-8FF0-D7CA30C879B3}"/>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6E61AEBD-A81F-3042-F740-775DCF18E8A4}"/>
              </a:ext>
            </a:extLst>
          </p:cNvPr>
          <p:cNvSpPr>
            <a:spLocks noGrp="1"/>
          </p:cNvSpPr>
          <p:nvPr>
            <p:ph type="title"/>
          </p:nvPr>
        </p:nvSpPr>
        <p:spPr/>
        <p:txBody>
          <a:bodyPr/>
          <a:lstStyle/>
          <a:p>
            <a:r>
              <a:rPr lang="hu-HU"/>
              <a:t>2.2 Tömegközlekedés</a:t>
            </a:r>
          </a:p>
        </p:txBody>
      </p:sp>
      <p:sp>
        <p:nvSpPr>
          <p:cNvPr id="3" name="Szöveg helye 2">
            <a:extLst>
              <a:ext uri="{FF2B5EF4-FFF2-40B4-BE49-F238E27FC236}">
                <a16:creationId xmlns:a16="http://schemas.microsoft.com/office/drawing/2014/main" id="{1446D98C-4AB6-1D91-9FBC-FD58AEE52BB3}"/>
              </a:ext>
            </a:extLst>
          </p:cNvPr>
          <p:cNvSpPr>
            <a:spLocks noGrp="1"/>
          </p:cNvSpPr>
          <p:nvPr>
            <p:ph type="body" idx="1"/>
          </p:nvPr>
        </p:nvSpPr>
        <p:spPr>
          <a:xfrm>
            <a:off x="839788" y="1441936"/>
            <a:ext cx="5157787" cy="1160585"/>
          </a:xfrm>
        </p:spPr>
        <p:txBody>
          <a:bodyPr>
            <a:noAutofit/>
          </a:bodyPr>
          <a:lstStyle/>
          <a:p>
            <a:pPr algn="ctr">
              <a:lnSpc>
                <a:spcPct val="120000"/>
              </a:lnSpc>
            </a:pPr>
            <a:r>
              <a:rPr lang="hu-HU" sz="3000" b="1">
                <a:solidFill>
                  <a:srgbClr val="344F74"/>
                </a:solidFill>
              </a:rPr>
              <a:t>Helyi közösségi ingajáratok</a:t>
            </a:r>
            <a:endParaRPr lang="hu-HU" sz="3000" b="1" dirty="0">
              <a:solidFill>
                <a:srgbClr val="344F74"/>
              </a:solidFill>
            </a:endParaRPr>
          </a:p>
        </p:txBody>
      </p:sp>
      <p:pic>
        <p:nvPicPr>
          <p:cNvPr id="7" name="Tartalom helye 6" descr="A képen busz, jármű, Szárazföldi jármű, rajzfilm látható&#10;&#10;Automatikusan generált leírás">
            <a:extLst>
              <a:ext uri="{FF2B5EF4-FFF2-40B4-BE49-F238E27FC236}">
                <a16:creationId xmlns:a16="http://schemas.microsoft.com/office/drawing/2014/main" id="{7DACFAC8-5159-7713-BADF-9924F5CD5F8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76387" y="2602521"/>
            <a:ext cx="3684588" cy="3587142"/>
          </a:xfrm>
        </p:spPr>
      </p:pic>
      <p:sp>
        <p:nvSpPr>
          <p:cNvPr id="5" name="Tartalom helye 4">
            <a:extLst>
              <a:ext uri="{FF2B5EF4-FFF2-40B4-BE49-F238E27FC236}">
                <a16:creationId xmlns:a16="http://schemas.microsoft.com/office/drawing/2014/main" id="{E3294414-82E4-1317-DC86-66573EEDE9C9}"/>
              </a:ext>
            </a:extLst>
          </p:cNvPr>
          <p:cNvSpPr>
            <a:spLocks noGrp="1"/>
          </p:cNvSpPr>
          <p:nvPr>
            <p:ph sz="quarter" idx="4"/>
          </p:nvPr>
        </p:nvSpPr>
        <p:spPr>
          <a:xfrm>
            <a:off x="5997574" y="1690688"/>
            <a:ext cx="5357814" cy="4498975"/>
          </a:xfrm>
        </p:spPr>
        <p:txBody>
          <a:bodyPr>
            <a:normAutofit fontScale="92500" lnSpcReduction="20000"/>
          </a:bodyPr>
          <a:lstStyle/>
          <a:p>
            <a:pPr marL="0" indent="0" algn="ctr">
              <a:lnSpc>
                <a:spcPct val="110000"/>
              </a:lnSpc>
              <a:spcBef>
                <a:spcPts val="0"/>
              </a:spcBef>
              <a:buNone/>
            </a:pPr>
            <a:r>
              <a:rPr lang="hu-HU" sz="4000">
                <a:latin typeface="Tahoma" panose="020B0604030504040204" pitchFamily="34" charset="0"/>
                <a:ea typeface="Tahoma" panose="020B0604030504040204" pitchFamily="34" charset="0"/>
                <a:cs typeface="Tahoma" panose="020B0604030504040204" pitchFamily="34" charset="0"/>
              </a:rPr>
              <a:t>Ingyenes vagy kedvező árú járat, amely rögzített útvonalon és menetrend szerint szállítja az embereket, általában rövidebb távolságra vagy egy meghatározott célállomásra.</a:t>
            </a:r>
            <a:endParaRPr lang="hu-HU" sz="4000" b="0" i="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5291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014CB-B331-C63A-06DD-392F6B331CC1}"/>
            </a:ext>
          </a:extLst>
        </p:cNvPr>
        <p:cNvGrpSpPr/>
        <p:nvPr/>
      </p:nvGrpSpPr>
      <p:grpSpPr>
        <a:xfrm>
          <a:off x="0" y="0"/>
          <a:ext cx="0" cy="0"/>
          <a:chOff x="0" y="0"/>
          <a:chExt cx="0" cy="0"/>
        </a:xfrm>
      </p:grpSpPr>
      <p:pic>
        <p:nvPicPr>
          <p:cNvPr id="6" name="Tartalom helye 5">
            <a:extLst>
              <a:ext uri="{FF2B5EF4-FFF2-40B4-BE49-F238E27FC236}">
                <a16:creationId xmlns:a16="http://schemas.microsoft.com/office/drawing/2014/main" id="{26C85577-6774-825A-8B6A-26ACE9F80A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0189" y="1032543"/>
            <a:ext cx="5261811" cy="5261811"/>
          </a:xfrm>
        </p:spPr>
      </p:pic>
      <p:sp>
        <p:nvSpPr>
          <p:cNvPr id="2" name="Cím 1">
            <a:extLst>
              <a:ext uri="{FF2B5EF4-FFF2-40B4-BE49-F238E27FC236}">
                <a16:creationId xmlns:a16="http://schemas.microsoft.com/office/drawing/2014/main" id="{C618A497-7E28-0A52-D7F4-C73931200835}"/>
              </a:ext>
            </a:extLst>
          </p:cNvPr>
          <p:cNvSpPr>
            <a:spLocks noGrp="1"/>
          </p:cNvSpPr>
          <p:nvPr>
            <p:ph type="title"/>
          </p:nvPr>
        </p:nvSpPr>
        <p:spPr/>
        <p:txBody>
          <a:bodyPr/>
          <a:lstStyle/>
          <a:p>
            <a:r>
              <a:rPr lang="hu-HU"/>
              <a:t>2.2 Tömegközlekedés - Vegyen részt a helyi kezdeményezésekben!</a:t>
            </a:r>
            <a:endParaRPr lang="hu-HU" dirty="0"/>
          </a:p>
        </p:txBody>
      </p:sp>
      <p:sp>
        <p:nvSpPr>
          <p:cNvPr id="3" name="Tartalom helye 2">
            <a:extLst>
              <a:ext uri="{FF2B5EF4-FFF2-40B4-BE49-F238E27FC236}">
                <a16:creationId xmlns:a16="http://schemas.microsoft.com/office/drawing/2014/main" id="{B4B5F328-19B2-E9B1-1ECA-F1E3DCB6BC7F}"/>
              </a:ext>
            </a:extLst>
          </p:cNvPr>
          <p:cNvSpPr>
            <a:spLocks noGrp="1"/>
          </p:cNvSpPr>
          <p:nvPr>
            <p:ph sz="half" idx="1"/>
          </p:nvPr>
        </p:nvSpPr>
        <p:spPr>
          <a:xfrm>
            <a:off x="627180" y="1604210"/>
            <a:ext cx="6758354" cy="4850565"/>
          </a:xfrm>
        </p:spPr>
        <p:txBody>
          <a:bodyPr>
            <a:normAutofit fontScale="77500" lnSpcReduction="20000"/>
          </a:bodyPr>
          <a:lstStyle/>
          <a:p>
            <a:pPr marL="0" indent="0" algn="ctr">
              <a:buNone/>
            </a:pPr>
            <a:endParaRPr lang="hu-HU" sz="2800" dirty="0"/>
          </a:p>
          <a:p>
            <a:pPr marL="0" indent="0" algn="ctr">
              <a:lnSpc>
                <a:spcPct val="120000"/>
              </a:lnSpc>
              <a:buNone/>
            </a:pPr>
            <a:r>
              <a:rPr lang="hu-HU" sz="3500"/>
              <a:t>A jobb tömegközlekedési szolgáltatások érdekében </a:t>
            </a:r>
            <a:r>
              <a:rPr lang="hu-HU" sz="3500">
                <a:highlight>
                  <a:srgbClr val="E89F56"/>
                </a:highlight>
              </a:rPr>
              <a:t>ossza meg észrevételeit</a:t>
            </a:r>
            <a:r>
              <a:rPr lang="hu-HU" sz="3500"/>
              <a:t> és preferenciáit az önkormányzattal és a szolgáltatókkal például az alábbi témákban:</a:t>
            </a:r>
            <a:endParaRPr lang="hu-HU" sz="3500" dirty="0"/>
          </a:p>
          <a:p>
            <a:pPr marL="0" indent="0" algn="ctr">
              <a:buClr>
                <a:srgbClr val="E89F56"/>
              </a:buClr>
              <a:buNone/>
            </a:pPr>
            <a:endParaRPr lang="hu-HU" sz="700" dirty="0"/>
          </a:p>
          <a:p>
            <a:pPr marL="342900" indent="-342900">
              <a:lnSpc>
                <a:spcPct val="150000"/>
              </a:lnSpc>
              <a:buClr>
                <a:srgbClr val="E89F56"/>
              </a:buClr>
              <a:buFont typeface="Arial" panose="020B0604020202020204" pitchFamily="34" charset="0"/>
              <a:buChar char="•"/>
            </a:pPr>
            <a:r>
              <a:rPr lang="hu-HU" sz="3300"/>
              <a:t>a buszok és vonatok menetrendje,</a:t>
            </a:r>
          </a:p>
          <a:p>
            <a:pPr marL="342900" indent="-342900">
              <a:lnSpc>
                <a:spcPct val="150000"/>
              </a:lnSpc>
              <a:buClr>
                <a:srgbClr val="E89F56"/>
              </a:buClr>
              <a:buFont typeface="Arial" panose="020B0604020202020204" pitchFamily="34" charset="0"/>
              <a:buChar char="•"/>
            </a:pPr>
            <a:r>
              <a:rPr lang="hu-HU" sz="3300"/>
              <a:t>a megállók helye,</a:t>
            </a:r>
          </a:p>
          <a:p>
            <a:pPr marL="342900" indent="-342900">
              <a:lnSpc>
                <a:spcPct val="150000"/>
              </a:lnSpc>
              <a:buClr>
                <a:srgbClr val="E89F56"/>
              </a:buClr>
              <a:buFont typeface="Arial" panose="020B0604020202020204" pitchFamily="34" charset="0"/>
              <a:buChar char="•"/>
            </a:pPr>
            <a:r>
              <a:rPr lang="hu-HU" sz="3300"/>
              <a:t>a megállók és az infrastruktúra biztonsága.</a:t>
            </a:r>
            <a:endParaRPr lang="hu-HU" sz="3300" dirty="0"/>
          </a:p>
        </p:txBody>
      </p:sp>
    </p:spTree>
    <p:extLst>
      <p:ext uri="{BB962C8B-B14F-4D97-AF65-F5344CB8AC3E}">
        <p14:creationId xmlns:p14="http://schemas.microsoft.com/office/powerpoint/2010/main" val="688678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66E3-7C9A-4508-1325-2A7583DCF4A5}"/>
              </a:ext>
            </a:extLst>
          </p:cNvPr>
          <p:cNvSpPr>
            <a:spLocks noGrp="1"/>
          </p:cNvSpPr>
          <p:nvPr>
            <p:ph type="title"/>
          </p:nvPr>
        </p:nvSpPr>
        <p:spPr/>
        <p:txBody>
          <a:bodyPr/>
          <a:lstStyle/>
          <a:p>
            <a:r>
              <a:rPr lang="hu-HU"/>
              <a:t>Tömegközlekedés</a:t>
            </a:r>
            <a:endParaRPr lang="en-US"/>
          </a:p>
        </p:txBody>
      </p:sp>
      <p:sp>
        <p:nvSpPr>
          <p:cNvPr id="4" name="Text Placeholder 3">
            <a:extLst>
              <a:ext uri="{FF2B5EF4-FFF2-40B4-BE49-F238E27FC236}">
                <a16:creationId xmlns:a16="http://schemas.microsoft.com/office/drawing/2014/main" id="{B8FBB371-7628-815B-723B-326BE79AE448}"/>
              </a:ext>
            </a:extLst>
          </p:cNvPr>
          <p:cNvSpPr>
            <a:spLocks noGrp="1"/>
          </p:cNvSpPr>
          <p:nvPr>
            <p:ph type="body" sz="half" idx="2"/>
          </p:nvPr>
        </p:nvSpPr>
        <p:spPr>
          <a:xfrm>
            <a:off x="830914" y="1776136"/>
            <a:ext cx="10141230" cy="4624664"/>
          </a:xfrm>
        </p:spPr>
        <p:txBody>
          <a:bodyPr>
            <a:normAutofit fontScale="85000" lnSpcReduction="10000"/>
          </a:bodyPr>
          <a:lstStyle/>
          <a:p>
            <a:pPr marL="342900" indent="-342900" algn="l">
              <a:lnSpc>
                <a:spcPct val="120000"/>
              </a:lnSpc>
              <a:buFont typeface="Wingdings" panose="05000000000000000000" pitchFamily="2" charset="2"/>
              <a:buChar char="§"/>
            </a:pPr>
            <a:r>
              <a:rPr lang="hu-HU" sz="3200">
                <a:effectLst/>
              </a:rPr>
              <a:t>Milyen előnyei és nehézségei vannak a helyi tömegközlekedési szolgáltatások igénybevételének az Ön településén?</a:t>
            </a:r>
          </a:p>
          <a:p>
            <a:pPr marL="342900" indent="-342900" algn="l">
              <a:lnSpc>
                <a:spcPct val="120000"/>
              </a:lnSpc>
              <a:buFont typeface="Wingdings" panose="05000000000000000000" pitchFamily="2" charset="2"/>
              <a:buChar char="§"/>
            </a:pPr>
            <a:endParaRPr lang="hu-HU" sz="3200">
              <a:effectLst/>
            </a:endParaRPr>
          </a:p>
          <a:p>
            <a:pPr marL="342900" indent="-342900" algn="l">
              <a:lnSpc>
                <a:spcPct val="120000"/>
              </a:lnSpc>
              <a:buFont typeface="Wingdings" panose="05000000000000000000" pitchFamily="2" charset="2"/>
              <a:buChar char="§"/>
            </a:pPr>
            <a:r>
              <a:rPr lang="hu-HU" sz="3200">
                <a:effectLst/>
              </a:rPr>
              <a:t>Kifejtette már véleményét a tömegközlekedési szolgáltatásról? Tudja, hová (kihez) küldje visszajelzéseit?</a:t>
            </a:r>
          </a:p>
          <a:p>
            <a:pPr marL="342900" indent="-342900" algn="l">
              <a:lnSpc>
                <a:spcPct val="120000"/>
              </a:lnSpc>
              <a:buFont typeface="Wingdings" panose="05000000000000000000" pitchFamily="2" charset="2"/>
              <a:buChar char="§"/>
            </a:pPr>
            <a:endParaRPr lang="hu-HU" sz="3200">
              <a:effectLst/>
            </a:endParaRPr>
          </a:p>
          <a:p>
            <a:pPr marL="342900" indent="-342900" algn="l">
              <a:lnSpc>
                <a:spcPct val="120000"/>
              </a:lnSpc>
              <a:buFont typeface="Wingdings" panose="05000000000000000000" pitchFamily="2" charset="2"/>
              <a:buChar char="§"/>
            </a:pPr>
            <a:r>
              <a:rPr lang="hu-HU" sz="3200">
                <a:effectLst/>
              </a:rPr>
              <a:t>Hallott már helyi közösségi ingajáratról a régióban?</a:t>
            </a:r>
            <a:endParaRPr lang="en-MT" dirty="0"/>
          </a:p>
        </p:txBody>
      </p:sp>
      <p:sp>
        <p:nvSpPr>
          <p:cNvPr id="3" name="TextBox 2">
            <a:extLst>
              <a:ext uri="{FF2B5EF4-FFF2-40B4-BE49-F238E27FC236}">
                <a16:creationId xmlns:a16="http://schemas.microsoft.com/office/drawing/2014/main" id="{4342798F-7544-5DD9-C199-B464F4512F1C}"/>
              </a:ext>
            </a:extLst>
          </p:cNvPr>
          <p:cNvSpPr txBox="1"/>
          <p:nvPr/>
        </p:nvSpPr>
        <p:spPr>
          <a:xfrm>
            <a:off x="839788" y="301840"/>
            <a:ext cx="3426121"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rPr>
              <a:t>Feladat</a:t>
            </a:r>
            <a:endParaRPr kumimoji="0" lang="en-MT" sz="2400" b="0" i="0" u="none" strike="noStrike" kern="1200" cap="none" spc="0" normalizeH="0" baseline="0" noProof="0" dirty="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641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4BAEB-0F53-E7B7-7FB2-3F579CA26C25}"/>
            </a:ext>
          </a:extLst>
        </p:cNvPr>
        <p:cNvGrpSpPr/>
        <p:nvPr/>
      </p:nvGrpSpPr>
      <p:grpSpPr>
        <a:xfrm>
          <a:off x="0" y="0"/>
          <a:ext cx="0" cy="0"/>
          <a:chOff x="0" y="0"/>
          <a:chExt cx="0" cy="0"/>
        </a:xfrm>
      </p:grpSpPr>
      <p:pic>
        <p:nvPicPr>
          <p:cNvPr id="9" name="Tartalom helye 8" descr="A képen jármű, Szárazföldi jármű, kerék, autó látható&#10;&#10;Automatikusan generált leírás">
            <a:extLst>
              <a:ext uri="{FF2B5EF4-FFF2-40B4-BE49-F238E27FC236}">
                <a16:creationId xmlns:a16="http://schemas.microsoft.com/office/drawing/2014/main" id="{83DAB234-D42F-F8EE-0FB7-C443ED774E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08943"/>
            <a:ext cx="5206604" cy="3471069"/>
          </a:xfrm>
        </p:spPr>
      </p:pic>
      <p:sp>
        <p:nvSpPr>
          <p:cNvPr id="2" name="Cím 1">
            <a:extLst>
              <a:ext uri="{FF2B5EF4-FFF2-40B4-BE49-F238E27FC236}">
                <a16:creationId xmlns:a16="http://schemas.microsoft.com/office/drawing/2014/main" id="{7DA1446C-B6D1-4299-15F4-12F94860A496}"/>
              </a:ext>
            </a:extLst>
          </p:cNvPr>
          <p:cNvSpPr>
            <a:spLocks noGrp="1"/>
          </p:cNvSpPr>
          <p:nvPr>
            <p:ph type="title"/>
          </p:nvPr>
        </p:nvSpPr>
        <p:spPr/>
        <p:txBody>
          <a:bodyPr/>
          <a:lstStyle/>
          <a:p>
            <a:r>
              <a:rPr lang="hu-HU"/>
              <a:t>2.3 </a:t>
            </a:r>
            <a:r>
              <a:rPr lang="hu-HU" sz="4000">
                <a:latin typeface="Tahoma" panose="020B0604030504040204" pitchFamily="34" charset="0"/>
                <a:ea typeface="Tahoma" panose="020B0604030504040204" pitchFamily="34" charset="0"/>
                <a:cs typeface="Tahoma" panose="020B0604030504040204" pitchFamily="34" charset="0"/>
              </a:rPr>
              <a:t>Taxi és megosztott mobilitási szolgáltatások</a:t>
            </a:r>
            <a:endParaRPr lang="hu-HU"/>
          </a:p>
        </p:txBody>
      </p:sp>
      <p:sp>
        <p:nvSpPr>
          <p:cNvPr id="5" name="Tartalom helye 4">
            <a:extLst>
              <a:ext uri="{FF2B5EF4-FFF2-40B4-BE49-F238E27FC236}">
                <a16:creationId xmlns:a16="http://schemas.microsoft.com/office/drawing/2014/main" id="{18D63DA5-5671-C031-B1E3-D91BAF805C99}"/>
              </a:ext>
            </a:extLst>
          </p:cNvPr>
          <p:cNvSpPr>
            <a:spLocks noGrp="1"/>
          </p:cNvSpPr>
          <p:nvPr>
            <p:ph sz="quarter" idx="4294967295"/>
          </p:nvPr>
        </p:nvSpPr>
        <p:spPr>
          <a:xfrm>
            <a:off x="4191651" y="1806243"/>
            <a:ext cx="5183187" cy="4498975"/>
          </a:xfrm>
        </p:spPr>
        <p:txBody>
          <a:bodyPr>
            <a:noAutofit/>
          </a:bodyPr>
          <a:lstStyle/>
          <a:p>
            <a:pPr marL="0" indent="0" algn="ctr">
              <a:lnSpc>
                <a:spcPct val="110000"/>
              </a:lnSpc>
              <a:buNone/>
            </a:pPr>
            <a:r>
              <a:rPr lang="hu-HU" sz="3600">
                <a:latin typeface="Tahoma" panose="020B0604030504040204" pitchFamily="34" charset="0"/>
                <a:ea typeface="Tahoma" panose="020B0604030504040204" pitchFamily="34" charset="0"/>
                <a:cs typeface="Tahoma" panose="020B0604030504040204" pitchFamily="34" charset="0"/>
              </a:rPr>
              <a:t>A taxik vagy más privát transzferszolgáltatások segíthetnek, ha nincs autója, de meghatározott időpontban kell valahova mennie.</a:t>
            </a:r>
          </a:p>
        </p:txBody>
      </p:sp>
    </p:spTree>
    <p:extLst>
      <p:ext uri="{BB962C8B-B14F-4D97-AF65-F5344CB8AC3E}">
        <p14:creationId xmlns:p14="http://schemas.microsoft.com/office/powerpoint/2010/main" val="205458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C3AFC-831D-57C2-4795-19B245D1313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2529A898-E94D-275F-1AC9-DABA9B5EC5FD}"/>
              </a:ext>
            </a:extLst>
          </p:cNvPr>
          <p:cNvSpPr>
            <a:spLocks noGrp="1"/>
          </p:cNvSpPr>
          <p:nvPr>
            <p:ph type="title"/>
          </p:nvPr>
        </p:nvSpPr>
        <p:spPr/>
        <p:txBody>
          <a:bodyPr/>
          <a:lstStyle/>
          <a:p>
            <a:r>
              <a:rPr lang="hu-HU"/>
              <a:t>2.3 </a:t>
            </a:r>
            <a:r>
              <a:rPr lang="hu-HU" sz="4000">
                <a:latin typeface="Tahoma" panose="020B0604030504040204" pitchFamily="34" charset="0"/>
                <a:ea typeface="Tahoma" panose="020B0604030504040204" pitchFamily="34" charset="0"/>
                <a:cs typeface="Tahoma" panose="020B0604030504040204" pitchFamily="34" charset="0"/>
              </a:rPr>
              <a:t>Taxi és megosztott mobilitási szolgáltatások</a:t>
            </a:r>
            <a:endParaRPr lang="hu-HU"/>
          </a:p>
        </p:txBody>
      </p:sp>
      <p:sp>
        <p:nvSpPr>
          <p:cNvPr id="7" name="Szöveg helye 6">
            <a:extLst>
              <a:ext uri="{FF2B5EF4-FFF2-40B4-BE49-F238E27FC236}">
                <a16:creationId xmlns:a16="http://schemas.microsoft.com/office/drawing/2014/main" id="{53420C48-FCD5-F727-5CD1-6E1EB4FE1354}"/>
              </a:ext>
            </a:extLst>
          </p:cNvPr>
          <p:cNvSpPr>
            <a:spLocks noGrp="1"/>
          </p:cNvSpPr>
          <p:nvPr>
            <p:ph type="body" idx="1"/>
          </p:nvPr>
        </p:nvSpPr>
        <p:spPr>
          <a:xfrm>
            <a:off x="6357170" y="1615173"/>
            <a:ext cx="5157787" cy="4742535"/>
          </a:xfrm>
        </p:spPr>
        <p:txBody>
          <a:bodyPr>
            <a:normAutofit fontScale="92500" lnSpcReduction="10000"/>
          </a:bodyPr>
          <a:lstStyle/>
          <a:p>
            <a:pPr algn="ctr"/>
            <a:r>
              <a:rPr lang="hu-HU" sz="4400" dirty="0"/>
              <a:t>A MEGOSZTOTT MOBILITÁS formái:</a:t>
            </a:r>
          </a:p>
          <a:p>
            <a:pPr algn="ctr"/>
            <a:endParaRPr lang="hu-HU" sz="4400" dirty="0"/>
          </a:p>
          <a:p>
            <a:pPr marL="571500" indent="-571500" algn="ctr">
              <a:spcAft>
                <a:spcPts val="1200"/>
              </a:spcAft>
              <a:buFont typeface="Arial" panose="020B0604020202020204" pitchFamily="34" charset="0"/>
              <a:buChar char="•"/>
            </a:pPr>
            <a:r>
              <a:rPr lang="hu-HU" sz="3900" dirty="0"/>
              <a:t>nyilvános kerékpármegosztó szolgáltatások</a:t>
            </a:r>
          </a:p>
          <a:p>
            <a:pPr marL="571500" indent="-571500" algn="ctr">
              <a:spcAft>
                <a:spcPts val="1200"/>
              </a:spcAft>
              <a:buFont typeface="Arial" panose="020B0604020202020204" pitchFamily="34" charset="0"/>
              <a:buChar char="•"/>
            </a:pPr>
            <a:r>
              <a:rPr lang="hu-HU" sz="3900" dirty="0"/>
              <a:t>autómegosztás</a:t>
            </a:r>
          </a:p>
          <a:p>
            <a:pPr marL="571500" indent="-571500" algn="ctr">
              <a:buFont typeface="Arial" panose="020B0604020202020204" pitchFamily="34" charset="0"/>
              <a:buChar char="•"/>
            </a:pPr>
            <a:r>
              <a:rPr lang="hu-HU" sz="3900" dirty="0"/>
              <a:t>telekocsi</a:t>
            </a:r>
          </a:p>
        </p:txBody>
      </p:sp>
      <p:pic>
        <p:nvPicPr>
          <p:cNvPr id="12" name="Kép 11" descr="A képen karácsonyfa, tervezés látható&#10;&#10;Automatikusan generált leírás">
            <a:extLst>
              <a:ext uri="{FF2B5EF4-FFF2-40B4-BE49-F238E27FC236}">
                <a16:creationId xmlns:a16="http://schemas.microsoft.com/office/drawing/2014/main" id="{16450FE0-DA1F-3941-3BCF-DD19144B2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91" y="1615173"/>
            <a:ext cx="4680000" cy="4680000"/>
          </a:xfrm>
          <a:prstGeom prst="rect">
            <a:avLst/>
          </a:prstGeom>
        </p:spPr>
      </p:pic>
      <p:sp>
        <p:nvSpPr>
          <p:cNvPr id="3" name="Szövegdoboz 2">
            <a:extLst>
              <a:ext uri="{FF2B5EF4-FFF2-40B4-BE49-F238E27FC236}">
                <a16:creationId xmlns:a16="http://schemas.microsoft.com/office/drawing/2014/main" id="{5BDC0727-88FA-EF80-34C7-88E4F175F235}"/>
              </a:ext>
            </a:extLst>
          </p:cNvPr>
          <p:cNvSpPr txBox="1"/>
          <p:nvPr/>
        </p:nvSpPr>
        <p:spPr>
          <a:xfrm>
            <a:off x="1567310" y="1710838"/>
            <a:ext cx="3551562" cy="523220"/>
          </a:xfrm>
          <a:prstGeom prst="rect">
            <a:avLst/>
          </a:prstGeom>
          <a:solidFill>
            <a:schemeClr val="bg1"/>
          </a:solidFill>
        </p:spPr>
        <p:txBody>
          <a:bodyPr wrap="square" rtlCol="0">
            <a:spAutoFit/>
          </a:bodyPr>
          <a:lstStyle/>
          <a:p>
            <a:r>
              <a:rPr lang="hu-HU" sz="2800" dirty="0">
                <a:solidFill>
                  <a:srgbClr val="0083CB"/>
                </a:solidFill>
                <a:latin typeface="Arial Nova Cond Light" panose="020B0306020202020204" pitchFamily="34" charset="0"/>
              </a:rPr>
              <a:t>KERÉKPÁRMEGOSZTÁS</a:t>
            </a:r>
          </a:p>
        </p:txBody>
      </p:sp>
    </p:spTree>
    <p:extLst>
      <p:ext uri="{BB962C8B-B14F-4D97-AF65-F5344CB8AC3E}">
        <p14:creationId xmlns:p14="http://schemas.microsoft.com/office/powerpoint/2010/main" val="600690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66E3-7C9A-4508-1325-2A7583DCF4A5}"/>
              </a:ext>
            </a:extLst>
          </p:cNvPr>
          <p:cNvSpPr>
            <a:spLocks noGrp="1"/>
          </p:cNvSpPr>
          <p:nvPr>
            <p:ph type="title"/>
          </p:nvPr>
        </p:nvSpPr>
        <p:spPr/>
        <p:txBody>
          <a:bodyPr/>
          <a:lstStyle/>
          <a:p>
            <a:r>
              <a:rPr lang="hu-HU" sz="4000">
                <a:latin typeface="Tahoma" panose="020B0604030504040204" pitchFamily="34" charset="0"/>
                <a:ea typeface="Tahoma" panose="020B0604030504040204" pitchFamily="34" charset="0"/>
                <a:cs typeface="Tahoma" panose="020B0604030504040204" pitchFamily="34" charset="0"/>
              </a:rPr>
              <a:t>Taxi és megosztott mobilitási szolgáltatások</a:t>
            </a:r>
            <a:endParaRPr lang="en-US"/>
          </a:p>
        </p:txBody>
      </p:sp>
      <p:sp>
        <p:nvSpPr>
          <p:cNvPr id="4" name="Text Placeholder 3">
            <a:extLst>
              <a:ext uri="{FF2B5EF4-FFF2-40B4-BE49-F238E27FC236}">
                <a16:creationId xmlns:a16="http://schemas.microsoft.com/office/drawing/2014/main" id="{B8FBB371-7628-815B-723B-326BE79AE448}"/>
              </a:ext>
            </a:extLst>
          </p:cNvPr>
          <p:cNvSpPr>
            <a:spLocks noGrp="1"/>
          </p:cNvSpPr>
          <p:nvPr>
            <p:ph type="body" sz="half" idx="2"/>
          </p:nvPr>
        </p:nvSpPr>
        <p:spPr>
          <a:xfrm>
            <a:off x="830914" y="1776136"/>
            <a:ext cx="10141230" cy="4438052"/>
          </a:xfrm>
        </p:spPr>
        <p:txBody>
          <a:bodyPr>
            <a:normAutofit/>
          </a:bodyPr>
          <a:lstStyle/>
          <a:p>
            <a:pPr marL="342900" indent="-342900" algn="l">
              <a:lnSpc>
                <a:spcPct val="100000"/>
              </a:lnSpc>
              <a:buFont typeface="Wingdings" panose="05000000000000000000" pitchFamily="2" charset="2"/>
              <a:buChar char="§"/>
            </a:pPr>
            <a:r>
              <a:rPr lang="hu-HU" sz="3200">
                <a:effectLst/>
              </a:rPr>
              <a:t>Ön szerint milyen esetekben érdemes taxit igénybe venni?</a:t>
            </a:r>
          </a:p>
          <a:p>
            <a:pPr marL="342900" indent="-342900" algn="l">
              <a:lnSpc>
                <a:spcPct val="100000"/>
              </a:lnSpc>
              <a:buFont typeface="Wingdings" panose="05000000000000000000" pitchFamily="2" charset="2"/>
              <a:buChar char="§"/>
            </a:pPr>
            <a:endParaRPr lang="hu-HU" sz="3200">
              <a:effectLst/>
            </a:endParaRPr>
          </a:p>
          <a:p>
            <a:pPr marL="342900" indent="-342900" algn="l">
              <a:lnSpc>
                <a:spcPct val="100000"/>
              </a:lnSpc>
              <a:buFont typeface="Wingdings" panose="05000000000000000000" pitchFamily="2" charset="2"/>
              <a:buChar char="§"/>
            </a:pPr>
            <a:r>
              <a:rPr lang="hu-HU" sz="3200">
                <a:effectLst/>
              </a:rPr>
              <a:t>Ismer taxiszolgáltatót a régiójában?</a:t>
            </a:r>
          </a:p>
          <a:p>
            <a:pPr marL="342900" indent="-342900" algn="l">
              <a:lnSpc>
                <a:spcPct val="100000"/>
              </a:lnSpc>
              <a:buFont typeface="Wingdings" panose="05000000000000000000" pitchFamily="2" charset="2"/>
              <a:buChar char="§"/>
            </a:pPr>
            <a:endParaRPr lang="hu-HU" sz="3200">
              <a:effectLst/>
            </a:endParaRPr>
          </a:p>
          <a:p>
            <a:pPr marL="342900" indent="-342900" algn="l">
              <a:lnSpc>
                <a:spcPct val="100000"/>
              </a:lnSpc>
              <a:buFont typeface="Wingdings" panose="05000000000000000000" pitchFamily="2" charset="2"/>
              <a:buChar char="§"/>
            </a:pPr>
            <a:r>
              <a:rPr lang="hu-HU" sz="3200">
                <a:effectLst/>
              </a:rPr>
              <a:t>Mi a véleménye a megosztott mobilitás és a telekocsi fogalmáról?</a:t>
            </a:r>
            <a:endParaRPr lang="en-MT" dirty="0"/>
          </a:p>
        </p:txBody>
      </p:sp>
      <p:sp>
        <p:nvSpPr>
          <p:cNvPr id="3" name="TextBox 2">
            <a:extLst>
              <a:ext uri="{FF2B5EF4-FFF2-40B4-BE49-F238E27FC236}">
                <a16:creationId xmlns:a16="http://schemas.microsoft.com/office/drawing/2014/main" id="{4342798F-7544-5DD9-C199-B464F4512F1C}"/>
              </a:ext>
            </a:extLst>
          </p:cNvPr>
          <p:cNvSpPr txBox="1"/>
          <p:nvPr/>
        </p:nvSpPr>
        <p:spPr>
          <a:xfrm>
            <a:off x="839788" y="301840"/>
            <a:ext cx="3426121"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rPr>
              <a:t>Feladat</a:t>
            </a:r>
            <a:endParaRPr kumimoji="0" lang="en-MT" sz="2400" b="0" i="0" u="none" strike="noStrike" kern="1200" cap="none" spc="0" normalizeH="0" baseline="0" noProof="0" dirty="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9232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BE3F3-F32E-6BAD-5D9A-BFA75E3A0BC0}"/>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61872402-7B5B-4B1E-3BFD-34AAA8FCDE87}"/>
              </a:ext>
            </a:extLst>
          </p:cNvPr>
          <p:cNvSpPr>
            <a:spLocks noGrp="1"/>
          </p:cNvSpPr>
          <p:nvPr>
            <p:ph type="title"/>
          </p:nvPr>
        </p:nvSpPr>
        <p:spPr/>
        <p:txBody>
          <a:bodyPr/>
          <a:lstStyle/>
          <a:p>
            <a:r>
              <a:rPr lang="hu-HU"/>
              <a:t>2.4 Alternatív közlekedési módok</a:t>
            </a:r>
          </a:p>
        </p:txBody>
      </p:sp>
      <p:sp>
        <p:nvSpPr>
          <p:cNvPr id="3" name="Szöveg helye 2">
            <a:extLst>
              <a:ext uri="{FF2B5EF4-FFF2-40B4-BE49-F238E27FC236}">
                <a16:creationId xmlns:a16="http://schemas.microsoft.com/office/drawing/2014/main" id="{C26C118E-55DC-B659-D532-F63BF4E6C0B7}"/>
              </a:ext>
            </a:extLst>
          </p:cNvPr>
          <p:cNvSpPr>
            <a:spLocks noGrp="1"/>
          </p:cNvSpPr>
          <p:nvPr>
            <p:ph idx="1"/>
          </p:nvPr>
        </p:nvSpPr>
        <p:spPr>
          <a:xfrm>
            <a:off x="5431933" y="1690688"/>
            <a:ext cx="4047970" cy="4336888"/>
          </a:xfrm>
        </p:spPr>
        <p:txBody>
          <a:bodyPr>
            <a:normAutofit fontScale="85000" lnSpcReduction="20000"/>
          </a:bodyPr>
          <a:lstStyle/>
          <a:p>
            <a:pPr marL="50800" indent="0">
              <a:lnSpc>
                <a:spcPct val="120000"/>
              </a:lnSpc>
              <a:spcAft>
                <a:spcPts val="600"/>
              </a:spcAft>
              <a:buNone/>
            </a:pPr>
            <a:r>
              <a:rPr lang="hu-HU" sz="4000">
                <a:solidFill>
                  <a:srgbClr val="000000"/>
                </a:solidFill>
              </a:rPr>
              <a:t>Az elektromos és alternatív közlekedési módok hozzájárulhatnak az alacsony kibocsátású mobilitás felé való elmozduláshoz.</a:t>
            </a:r>
            <a:endParaRPr lang="en-US" sz="1800" b="0" i="0" u="none" strike="noStrike" baseline="0">
              <a:solidFill>
                <a:srgbClr val="000000"/>
              </a:solidFill>
              <a:latin typeface="Arial Nova" panose="020B0504020202020204" pitchFamily="34" charset="0"/>
            </a:endParaRPr>
          </a:p>
        </p:txBody>
      </p:sp>
      <p:pic>
        <p:nvPicPr>
          <p:cNvPr id="7" name="Kép 6" descr="A képen jármű, Szárazföldi jármű, szöveg, képernyőkép látható&#10;&#10;Automatikusan generált leírás">
            <a:extLst>
              <a:ext uri="{FF2B5EF4-FFF2-40B4-BE49-F238E27FC236}">
                <a16:creationId xmlns:a16="http://schemas.microsoft.com/office/drawing/2014/main" id="{BA5C6AE1-2118-9156-7075-4B2DB50FF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96" y="2187645"/>
            <a:ext cx="4683674" cy="2880000"/>
          </a:xfrm>
          <a:prstGeom prst="rect">
            <a:avLst/>
          </a:prstGeom>
        </p:spPr>
      </p:pic>
    </p:spTree>
    <p:extLst>
      <p:ext uri="{BB962C8B-B14F-4D97-AF65-F5344CB8AC3E}">
        <p14:creationId xmlns:p14="http://schemas.microsoft.com/office/powerpoint/2010/main" val="1787742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C0AAC-938F-4D74-FDF6-9089C631249F}"/>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FEBF26F6-3EB3-3A6B-F596-BFD016AD7ED4}"/>
              </a:ext>
            </a:extLst>
          </p:cNvPr>
          <p:cNvSpPr>
            <a:spLocks noGrp="1"/>
          </p:cNvSpPr>
          <p:nvPr>
            <p:ph type="title"/>
          </p:nvPr>
        </p:nvSpPr>
        <p:spPr/>
        <p:txBody>
          <a:bodyPr/>
          <a:lstStyle/>
          <a:p>
            <a:r>
              <a:rPr lang="hu-HU"/>
              <a:t>2.4 Alternatív közlekedési módok - elektromos</a:t>
            </a:r>
          </a:p>
        </p:txBody>
      </p:sp>
      <p:graphicFrame>
        <p:nvGraphicFramePr>
          <p:cNvPr id="12" name="Tartalom helye 11">
            <a:extLst>
              <a:ext uri="{FF2B5EF4-FFF2-40B4-BE49-F238E27FC236}">
                <a16:creationId xmlns:a16="http://schemas.microsoft.com/office/drawing/2014/main" id="{47F7C202-B33A-484B-815C-F4025DA35E42}"/>
              </a:ext>
            </a:extLst>
          </p:cNvPr>
          <p:cNvGraphicFramePr>
            <a:graphicFrameLocks noGrp="1"/>
          </p:cNvGraphicFramePr>
          <p:nvPr>
            <p:ph sz="half" idx="1"/>
            <p:extLst>
              <p:ext uri="{D42A27DB-BD31-4B8C-83A1-F6EECF244321}">
                <p14:modId xmlns:p14="http://schemas.microsoft.com/office/powerpoint/2010/main" val="489157769"/>
              </p:ext>
            </p:extLst>
          </p:nvPr>
        </p:nvGraphicFramePr>
        <p:xfrm>
          <a:off x="789709" y="1397479"/>
          <a:ext cx="5646260" cy="521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Ábra 13" descr="Pajzs, rajta egy pipa egyszínű kitöltéssel">
            <a:extLst>
              <a:ext uri="{FF2B5EF4-FFF2-40B4-BE49-F238E27FC236}">
                <a16:creationId xmlns:a16="http://schemas.microsoft.com/office/drawing/2014/main" id="{29028538-5C65-044B-182F-667E2C860A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3698" y="1817351"/>
            <a:ext cx="914400" cy="914400"/>
          </a:xfrm>
          <a:prstGeom prst="rect">
            <a:avLst/>
          </a:prstGeom>
        </p:spPr>
      </p:pic>
      <p:pic>
        <p:nvPicPr>
          <p:cNvPr id="15" name="Ábra 14" descr="Pajzs, rajta egy pipa egyszínű kitöltéssel">
            <a:extLst>
              <a:ext uri="{FF2B5EF4-FFF2-40B4-BE49-F238E27FC236}">
                <a16:creationId xmlns:a16="http://schemas.microsoft.com/office/drawing/2014/main" id="{2A1322E0-BEEC-A881-E934-902630307F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277" y="2800941"/>
            <a:ext cx="914400" cy="914400"/>
          </a:xfrm>
          <a:prstGeom prst="rect">
            <a:avLst/>
          </a:prstGeom>
        </p:spPr>
      </p:pic>
      <p:pic>
        <p:nvPicPr>
          <p:cNvPr id="16" name="Ábra 15" descr="Pajzs, rajta egy pipa egyszínű kitöltéssel">
            <a:extLst>
              <a:ext uri="{FF2B5EF4-FFF2-40B4-BE49-F238E27FC236}">
                <a16:creationId xmlns:a16="http://schemas.microsoft.com/office/drawing/2014/main" id="{254ED3B1-0DB5-2942-1F2B-E49CF6F17C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9614" y="3803904"/>
            <a:ext cx="914400" cy="914400"/>
          </a:xfrm>
          <a:prstGeom prst="rect">
            <a:avLst/>
          </a:prstGeom>
        </p:spPr>
      </p:pic>
      <p:pic>
        <p:nvPicPr>
          <p:cNvPr id="17" name="Ábra 16" descr="Pajzs, rajta egy pipa egyszínű kitöltéssel">
            <a:extLst>
              <a:ext uri="{FF2B5EF4-FFF2-40B4-BE49-F238E27FC236}">
                <a16:creationId xmlns:a16="http://schemas.microsoft.com/office/drawing/2014/main" id="{D10853AB-BE71-C098-FCCA-9CEE8EDB01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1803" y="4927422"/>
            <a:ext cx="914400" cy="914400"/>
          </a:xfrm>
          <a:prstGeom prst="rect">
            <a:avLst/>
          </a:prstGeom>
        </p:spPr>
      </p:pic>
      <p:graphicFrame>
        <p:nvGraphicFramePr>
          <p:cNvPr id="18" name="Tartalom helye 11">
            <a:extLst>
              <a:ext uri="{FF2B5EF4-FFF2-40B4-BE49-F238E27FC236}">
                <a16:creationId xmlns:a16="http://schemas.microsoft.com/office/drawing/2014/main" id="{162FAF6E-CC65-3DE0-8F0C-673FB4816FB5}"/>
              </a:ext>
            </a:extLst>
          </p:cNvPr>
          <p:cNvGraphicFramePr>
            <a:graphicFrameLocks/>
          </p:cNvGraphicFramePr>
          <p:nvPr>
            <p:extLst>
              <p:ext uri="{D42A27DB-BD31-4B8C-83A1-F6EECF244321}">
                <p14:modId xmlns:p14="http://schemas.microsoft.com/office/powerpoint/2010/main" val="1054410070"/>
              </p:ext>
            </p:extLst>
          </p:nvPr>
        </p:nvGraphicFramePr>
        <p:xfrm>
          <a:off x="6976166" y="1785667"/>
          <a:ext cx="4770357" cy="45096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0" name="Ábra 19" descr="Figyelmeztetés egyszínű kitöltéssel">
            <a:extLst>
              <a:ext uri="{FF2B5EF4-FFF2-40B4-BE49-F238E27FC236}">
                <a16:creationId xmlns:a16="http://schemas.microsoft.com/office/drawing/2014/main" id="{785577AA-DCCD-AEED-251C-E91FE524930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70375" y="1802918"/>
            <a:ext cx="685800" cy="685800"/>
          </a:xfrm>
          <a:prstGeom prst="rect">
            <a:avLst/>
          </a:prstGeom>
        </p:spPr>
      </p:pic>
      <p:pic>
        <p:nvPicPr>
          <p:cNvPr id="21" name="Ábra 20" descr="Figyelmeztetés egyszínű kitöltéssel">
            <a:extLst>
              <a:ext uri="{FF2B5EF4-FFF2-40B4-BE49-F238E27FC236}">
                <a16:creationId xmlns:a16="http://schemas.microsoft.com/office/drawing/2014/main" id="{9724026C-EE56-5C11-163B-DBA9CCEA76F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70375" y="3086100"/>
            <a:ext cx="685800" cy="685800"/>
          </a:xfrm>
          <a:prstGeom prst="rect">
            <a:avLst/>
          </a:prstGeom>
        </p:spPr>
      </p:pic>
      <p:pic>
        <p:nvPicPr>
          <p:cNvPr id="22" name="Ábra 21" descr="Figyelmeztetés egyszínű kitöltéssel">
            <a:extLst>
              <a:ext uri="{FF2B5EF4-FFF2-40B4-BE49-F238E27FC236}">
                <a16:creationId xmlns:a16="http://schemas.microsoft.com/office/drawing/2014/main" id="{4E1340B9-9BFD-DD1F-7438-C5026BFEEE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70375" y="4273013"/>
            <a:ext cx="685800" cy="685800"/>
          </a:xfrm>
          <a:prstGeom prst="rect">
            <a:avLst/>
          </a:prstGeom>
        </p:spPr>
      </p:pic>
    </p:spTree>
    <p:extLst>
      <p:ext uri="{BB962C8B-B14F-4D97-AF65-F5344CB8AC3E}">
        <p14:creationId xmlns:p14="http://schemas.microsoft.com/office/powerpoint/2010/main" val="4222509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17DAA-5130-3A63-4735-3A7BFCEAB0E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230F8692-71AE-4C05-D3FB-AB8F4D4F01A9}"/>
              </a:ext>
            </a:extLst>
          </p:cNvPr>
          <p:cNvSpPr>
            <a:spLocks noGrp="1"/>
          </p:cNvSpPr>
          <p:nvPr>
            <p:ph type="title"/>
          </p:nvPr>
        </p:nvSpPr>
        <p:spPr/>
        <p:txBody>
          <a:bodyPr/>
          <a:lstStyle/>
          <a:p>
            <a:r>
              <a:rPr lang="hu-HU"/>
              <a:t>2.4 Alternatív közlekedési módok</a:t>
            </a:r>
          </a:p>
        </p:txBody>
      </p:sp>
      <p:sp>
        <p:nvSpPr>
          <p:cNvPr id="4" name="Tartalom helye 3">
            <a:extLst>
              <a:ext uri="{FF2B5EF4-FFF2-40B4-BE49-F238E27FC236}">
                <a16:creationId xmlns:a16="http://schemas.microsoft.com/office/drawing/2014/main" id="{0C00F62D-0E9E-8ECF-9556-CD92E28A9C12}"/>
              </a:ext>
            </a:extLst>
          </p:cNvPr>
          <p:cNvSpPr>
            <a:spLocks noGrp="1"/>
          </p:cNvSpPr>
          <p:nvPr>
            <p:ph sz="half" idx="2"/>
          </p:nvPr>
        </p:nvSpPr>
        <p:spPr>
          <a:xfrm>
            <a:off x="634483" y="2268637"/>
            <a:ext cx="5186026" cy="3499117"/>
          </a:xfrm>
        </p:spPr>
        <p:txBody>
          <a:bodyPr>
            <a:normAutofit/>
          </a:bodyPr>
          <a:lstStyle/>
          <a:p>
            <a:pPr marL="0" indent="0">
              <a:lnSpc>
                <a:spcPct val="100000"/>
              </a:lnSpc>
              <a:buNone/>
            </a:pPr>
            <a:r>
              <a:rPr lang="hu-HU" sz="3200"/>
              <a:t>Bár az elektromos járművek a legelterjedtebb alternatív személygépkocsik, a jövőben </a:t>
            </a:r>
            <a:r>
              <a:rPr lang="hu-HU" sz="3200" b="1"/>
              <a:t>más típusú üzemanyagok </a:t>
            </a:r>
            <a:r>
              <a:rPr lang="hu-HU" sz="3200"/>
              <a:t>is fontosabbá válhatnak.</a:t>
            </a:r>
            <a:endParaRPr lang="en-GB" sz="3200" dirty="0"/>
          </a:p>
        </p:txBody>
      </p:sp>
      <p:graphicFrame>
        <p:nvGraphicFramePr>
          <p:cNvPr id="8" name="Tartalom helye 7">
            <a:extLst>
              <a:ext uri="{FF2B5EF4-FFF2-40B4-BE49-F238E27FC236}">
                <a16:creationId xmlns:a16="http://schemas.microsoft.com/office/drawing/2014/main" id="{07AC5086-FBA3-29AD-DD1F-085612027E2D}"/>
              </a:ext>
            </a:extLst>
          </p:cNvPr>
          <p:cNvGraphicFramePr>
            <a:graphicFrameLocks noGrp="1"/>
          </p:cNvGraphicFramePr>
          <p:nvPr>
            <p:ph sz="quarter" idx="4"/>
            <p:extLst>
              <p:ext uri="{D42A27DB-BD31-4B8C-83A1-F6EECF244321}">
                <p14:modId xmlns:p14="http://schemas.microsoft.com/office/powerpoint/2010/main" val="3436307988"/>
              </p:ext>
            </p:extLst>
          </p:nvPr>
        </p:nvGraphicFramePr>
        <p:xfrm>
          <a:off x="6096000" y="1290255"/>
          <a:ext cx="5819931" cy="5202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99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66E3-7C9A-4508-1325-2A7583DCF4A5}"/>
              </a:ext>
            </a:extLst>
          </p:cNvPr>
          <p:cNvSpPr>
            <a:spLocks noGrp="1"/>
          </p:cNvSpPr>
          <p:nvPr>
            <p:ph type="title"/>
          </p:nvPr>
        </p:nvSpPr>
        <p:spPr/>
        <p:txBody>
          <a:bodyPr/>
          <a:lstStyle/>
          <a:p>
            <a:r>
              <a:rPr lang="hu-HU"/>
              <a:t>Alternatív közlekedési módok</a:t>
            </a:r>
            <a:endParaRPr lang="en-US"/>
          </a:p>
        </p:txBody>
      </p:sp>
      <p:sp>
        <p:nvSpPr>
          <p:cNvPr id="4" name="Text Placeholder 3">
            <a:extLst>
              <a:ext uri="{FF2B5EF4-FFF2-40B4-BE49-F238E27FC236}">
                <a16:creationId xmlns:a16="http://schemas.microsoft.com/office/drawing/2014/main" id="{B8FBB371-7628-815B-723B-326BE79AE448}"/>
              </a:ext>
            </a:extLst>
          </p:cNvPr>
          <p:cNvSpPr>
            <a:spLocks noGrp="1"/>
          </p:cNvSpPr>
          <p:nvPr>
            <p:ph type="body" sz="half" idx="2"/>
          </p:nvPr>
        </p:nvSpPr>
        <p:spPr>
          <a:xfrm>
            <a:off x="830914" y="1776136"/>
            <a:ext cx="10141230" cy="3941083"/>
          </a:xfrm>
        </p:spPr>
        <p:txBody>
          <a:bodyPr>
            <a:normAutofit/>
          </a:bodyPr>
          <a:lstStyle/>
          <a:p>
            <a:pPr marL="342900" indent="-342900" algn="l">
              <a:lnSpc>
                <a:spcPct val="110000"/>
              </a:lnSpc>
              <a:spcAft>
                <a:spcPts val="1200"/>
              </a:spcAft>
              <a:buFont typeface="Wingdings" panose="05000000000000000000" pitchFamily="2" charset="2"/>
              <a:buChar char="§"/>
            </a:pPr>
            <a:r>
              <a:rPr lang="hu-HU" sz="3200">
                <a:effectLst/>
              </a:rPr>
              <a:t>Milyen típusú alternatív közlekedési módokról hallott már korábban és milyen összefüggésben?</a:t>
            </a:r>
          </a:p>
          <a:p>
            <a:pPr marL="342900" indent="-342900" algn="l">
              <a:lnSpc>
                <a:spcPct val="110000"/>
              </a:lnSpc>
              <a:spcAft>
                <a:spcPts val="1200"/>
              </a:spcAft>
              <a:buFont typeface="Wingdings" panose="05000000000000000000" pitchFamily="2" charset="2"/>
              <a:buChar char="§"/>
            </a:pPr>
            <a:r>
              <a:rPr lang="hu-HU" sz="3200">
                <a:effectLst/>
              </a:rPr>
              <a:t>Önnek vagy családjának van elektromos járműve? Van tapasztalata vele?</a:t>
            </a:r>
          </a:p>
          <a:p>
            <a:pPr marL="342900" indent="-342900" algn="l">
              <a:lnSpc>
                <a:spcPct val="110000"/>
              </a:lnSpc>
              <a:spcAft>
                <a:spcPts val="1200"/>
              </a:spcAft>
              <a:buFont typeface="Wingdings" panose="05000000000000000000" pitchFamily="2" charset="2"/>
              <a:buChar char="§"/>
            </a:pPr>
            <a:r>
              <a:rPr lang="hu-HU" sz="3200">
                <a:effectLst/>
              </a:rPr>
              <a:t>Mi a véleménye az új üzemanyagok szükségességéről?</a:t>
            </a:r>
            <a:endParaRPr lang="en-MT" dirty="0"/>
          </a:p>
        </p:txBody>
      </p:sp>
      <p:sp>
        <p:nvSpPr>
          <p:cNvPr id="3" name="TextBox 2">
            <a:extLst>
              <a:ext uri="{FF2B5EF4-FFF2-40B4-BE49-F238E27FC236}">
                <a16:creationId xmlns:a16="http://schemas.microsoft.com/office/drawing/2014/main" id="{4342798F-7544-5DD9-C199-B464F4512F1C}"/>
              </a:ext>
            </a:extLst>
          </p:cNvPr>
          <p:cNvSpPr txBox="1"/>
          <p:nvPr/>
        </p:nvSpPr>
        <p:spPr>
          <a:xfrm>
            <a:off x="839788" y="301840"/>
            <a:ext cx="3426121"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rPr>
              <a:t>Feladat</a:t>
            </a:r>
            <a:endParaRPr kumimoji="0" lang="en-MT" sz="2400" b="0" i="0" u="none" strike="noStrike" kern="1200" cap="none" spc="0" normalizeH="0" baseline="0" noProof="0" dirty="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706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B0C82-BFDC-7B9E-66A2-9E75A53970E6}"/>
              </a:ext>
            </a:extLst>
          </p:cNvPr>
          <p:cNvSpPr>
            <a:spLocks noGrp="1"/>
          </p:cNvSpPr>
          <p:nvPr>
            <p:ph type="title"/>
          </p:nvPr>
        </p:nvSpPr>
        <p:spPr>
          <a:xfrm>
            <a:off x="886691" y="277097"/>
            <a:ext cx="10515600" cy="1325563"/>
          </a:xfrm>
        </p:spPr>
        <p:txBody>
          <a:bodyPr>
            <a:normAutofit/>
          </a:bodyPr>
          <a:lstStyle/>
          <a:p>
            <a:r>
              <a:rPr lang="hu-HU" sz="4000" b="0" i="0" u="none" strike="noStrike">
                <a:solidFill>
                  <a:schemeClr val="accent2"/>
                </a:solidFill>
                <a:effectLst/>
              </a:rPr>
              <a:t>5. </a:t>
            </a:r>
            <a:r>
              <a:rPr lang="hu-HU">
                <a:solidFill>
                  <a:schemeClr val="accent2"/>
                </a:solidFill>
              </a:rPr>
              <a:t>m</a:t>
            </a:r>
            <a:r>
              <a:rPr lang="hu-HU" sz="4000" b="0" i="0" u="none" strike="noStrike">
                <a:solidFill>
                  <a:schemeClr val="accent2"/>
                </a:solidFill>
                <a:effectLst/>
              </a:rPr>
              <a:t>odul </a:t>
            </a:r>
            <a:r>
              <a:rPr lang="en-US" sz="4000" b="0" i="0" u="none" strike="noStrike">
                <a:solidFill>
                  <a:schemeClr val="accent2"/>
                </a:solidFill>
                <a:effectLst/>
              </a:rPr>
              <a:t>– </a:t>
            </a:r>
            <a:r>
              <a:rPr lang="hu-HU" sz="4000" b="0" i="0" u="none" strike="noStrike">
                <a:solidFill>
                  <a:schemeClr val="accent2"/>
                </a:solidFill>
                <a:effectLst/>
              </a:rPr>
              <a:t>Fenntartható közlekedés</a:t>
            </a:r>
            <a:br>
              <a:rPr lang="en-US" sz="4000" b="0" i="0" u="none" strike="noStrike">
                <a:solidFill>
                  <a:schemeClr val="accent2"/>
                </a:solidFill>
                <a:effectLst/>
              </a:rPr>
            </a:br>
            <a:r>
              <a:rPr lang="hu-HU">
                <a:solidFill>
                  <a:schemeClr val="tx2"/>
                </a:solidFill>
              </a:rPr>
              <a:t>Óraterv</a:t>
            </a:r>
            <a:endParaRPr lang="en-MT" dirty="0">
              <a:solidFill>
                <a:schemeClr val="tx2"/>
              </a:solidFill>
            </a:endParaRPr>
          </a:p>
        </p:txBody>
      </p:sp>
      <p:sp>
        <p:nvSpPr>
          <p:cNvPr id="6" name="TextBox 5">
            <a:extLst>
              <a:ext uri="{FF2B5EF4-FFF2-40B4-BE49-F238E27FC236}">
                <a16:creationId xmlns:a16="http://schemas.microsoft.com/office/drawing/2014/main" id="{0BE444A4-A527-9E16-BC94-C9D655074036}"/>
              </a:ext>
            </a:extLst>
          </p:cNvPr>
          <p:cNvSpPr txBox="1"/>
          <p:nvPr/>
        </p:nvSpPr>
        <p:spPr>
          <a:xfrm>
            <a:off x="886691" y="1492298"/>
            <a:ext cx="10633040" cy="512755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Cél</a:t>
            </a:r>
            <a:r>
              <a:rPr kumimoji="0" lang="en-US"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hu-HU"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saját</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fenntarthatósági</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potenciál</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felismerése</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és</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aktívan</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hozzájárulni</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közösség</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és</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bolygó</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kilátásainak</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javításához</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rtl="0">
              <a:lnSpc>
                <a:spcPct val="115000"/>
              </a:lnSpc>
              <a:spcBef>
                <a:spcPts val="0"/>
              </a:spcBef>
              <a:spcAft>
                <a:spcPts val="0"/>
              </a:spcAft>
              <a:buClr>
                <a:srgbClr val="000000"/>
              </a:buClr>
              <a:buSzPts val="1400"/>
              <a:buFont typeface="Arial"/>
              <a:buNone/>
            </a:pPr>
            <a:r>
              <a:rPr kumimoji="0" lang="hu-HU"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Célkitűzések</a:t>
            </a:r>
            <a:r>
              <a:rPr kumimoji="0" lang="en-US"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hu-HU"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a:t>
            </a:r>
            <a:r>
              <a:rPr lang="hu-HU" sz="1600" dirty="0">
                <a:solidFill>
                  <a:srgbClr val="000000"/>
                </a:solidFill>
                <a:latin typeface="Tahoma" panose="020B0604030504040204" pitchFamily="34" charset="0"/>
                <a:ea typeface="Tahoma" panose="020B0604030504040204" pitchFamily="34" charset="0"/>
                <a:cs typeface="Tahoma" panose="020B0604030504040204" pitchFamily="34" charset="0"/>
              </a:rPr>
              <a:t>A fenntartható közlekedés összekapcsolása a természeti erőforrások és az életminőség megőrzésével. </a:t>
            </a:r>
            <a:r>
              <a:rPr lang="es-ES" sz="1600" b="0" i="0" u="none" strike="noStrike" cap="none" dirty="0">
                <a:solidFill>
                  <a:schemeClr val="dk1"/>
                </a:solidFill>
                <a:latin typeface="Arial"/>
                <a:ea typeface="Arial"/>
                <a:cs typeface="Arial"/>
                <a:sym typeface="Arial"/>
              </a:rPr>
              <a:t>A fenntartható </a:t>
            </a:r>
            <a:r>
              <a:rPr lang="hu-HU" sz="1600" b="0" i="0" u="none" strike="noStrike" cap="none" dirty="0">
                <a:solidFill>
                  <a:schemeClr val="dk1"/>
                </a:solidFill>
                <a:latin typeface="Arial"/>
                <a:ea typeface="Arial"/>
                <a:cs typeface="Arial"/>
                <a:sym typeface="Arial"/>
              </a:rPr>
              <a:t>közlekedés</a:t>
            </a:r>
            <a:r>
              <a:rPr lang="es-ES" sz="1600" b="0" i="0" u="none" strike="noStrike" cap="none" dirty="0">
                <a:solidFill>
                  <a:schemeClr val="dk1"/>
                </a:solidFill>
                <a:latin typeface="Arial"/>
                <a:ea typeface="Arial"/>
                <a:cs typeface="Arial"/>
                <a:sym typeface="Arial"/>
              </a:rPr>
              <a:t> előmozdítását elősegítő javaslatok előterjesztése az illetékes hatóságoknál, nevezetesen az önkormányzatoknál.</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a:p>
            <a:pPr marL="50800"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Javasolt tevékenységek leírása</a:t>
            </a:r>
            <a:endParaRPr kumimoji="0" lang="en-US"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buFontTx/>
              <a:buAutoNum type="arabicPeriod"/>
              <a:defRPr/>
            </a:pPr>
            <a:r>
              <a:rPr lang="es-ES" sz="1600" b="0" i="0" u="none" strike="noStrike" cap="none" dirty="0">
                <a:solidFill>
                  <a:schemeClr val="dk1"/>
                </a:solidFill>
                <a:latin typeface="Arial"/>
                <a:ea typeface="Arial"/>
                <a:cs typeface="Arial"/>
                <a:sym typeface="Arial"/>
              </a:rPr>
              <a:t>Kezdeményezzünk beszélgetést, hogy segítsünk a résztvevőknek a fenntartható </a:t>
            </a:r>
            <a:r>
              <a:rPr lang="hu-HU" sz="1600" b="0" i="0" u="none" strike="noStrike" cap="none" dirty="0">
                <a:solidFill>
                  <a:schemeClr val="dk1"/>
                </a:solidFill>
                <a:latin typeface="Arial"/>
                <a:ea typeface="Arial"/>
                <a:cs typeface="Arial"/>
                <a:sym typeface="Arial"/>
              </a:rPr>
              <a:t>közlekedést</a:t>
            </a:r>
            <a:r>
              <a:rPr lang="es-ES" sz="1600" b="0" i="0" u="none" strike="noStrike" cap="none" dirty="0">
                <a:solidFill>
                  <a:schemeClr val="dk1"/>
                </a:solidFill>
                <a:latin typeface="Arial"/>
                <a:ea typeface="Arial"/>
                <a:cs typeface="Arial"/>
                <a:sym typeface="Arial"/>
              </a:rPr>
              <a:t> elősegítő magatartásformák azonosításában (beleértve az e-mobilitást), és vizsgáljuk meg együtt az egyéni közlekedés növekvő használatának az egészségre és a környezetre gyakorolt hatásait</a:t>
            </a:r>
            <a:r>
              <a:rPr lang="hu-HU" sz="1600" b="0" i="0" u="none" strike="noStrike" cap="none" dirty="0">
                <a:solidFill>
                  <a:schemeClr val="dk1"/>
                </a:solidFill>
                <a:latin typeface="Arial"/>
                <a:ea typeface="Arial"/>
                <a:cs typeface="Arial"/>
                <a:sym typeface="Arial"/>
              </a:rPr>
              <a:t>! H</a:t>
            </a:r>
            <a:r>
              <a:rPr lang="es-ES" sz="1600" b="0" i="0" u="none" strike="noStrike" cap="none" dirty="0">
                <a:solidFill>
                  <a:schemeClr val="dk1"/>
                </a:solidFill>
                <a:latin typeface="Arial"/>
                <a:ea typeface="Arial"/>
                <a:cs typeface="Arial"/>
                <a:sym typeface="Arial"/>
              </a:rPr>
              <a:t>agyjuk, hogy a résztvevők </a:t>
            </a:r>
            <a:r>
              <a:rPr lang="hu-HU" sz="1600" b="0" i="0" u="none" strike="noStrike" cap="none" dirty="0">
                <a:solidFill>
                  <a:schemeClr val="dk1"/>
                </a:solidFill>
                <a:latin typeface="Arial"/>
                <a:ea typeface="Arial"/>
                <a:cs typeface="Arial"/>
                <a:sym typeface="Arial"/>
              </a:rPr>
              <a:t>megismerjék</a:t>
            </a:r>
            <a:r>
              <a:rPr lang="es-ES" sz="1600" b="0" i="0" u="none" strike="noStrike" cap="none" dirty="0">
                <a:solidFill>
                  <a:schemeClr val="dk1"/>
                </a:solidFill>
                <a:latin typeface="Arial"/>
                <a:ea typeface="Arial"/>
                <a:cs typeface="Arial"/>
                <a:sym typeface="Arial"/>
              </a:rPr>
              <a:t> a közlekedési ágazat súlyát országuk teljes energiafogyasztásában és az üvegházhatást okozó gázok kibocsátásában</a:t>
            </a:r>
            <a:r>
              <a:rPr lang="hu-HU" sz="1600" b="0" i="0" u="none" strike="noStrike" cap="none" dirty="0">
                <a:solidFill>
                  <a:schemeClr val="dk1"/>
                </a:solidFill>
                <a:latin typeface="Arial"/>
                <a:ea typeface="Arial"/>
                <a:cs typeface="Arial"/>
                <a:sym typeface="Arial"/>
              </a:rPr>
              <a:t>!</a:t>
            </a:r>
            <a:endParaRPr kumimoji="0" lang="hu-HU" sz="16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hu-HU"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hu-HU" sz="16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Az idősek helyi szinten keressenek konkrét példákat a fenntartható közlekedést elősegítő magatartásformák és gyakorlatok alkalmazására! Segítsünk a résztvevőknek megérteni, hogy a fenntartható közlekedés a viselkedésbeli változások és a környezetbarát szakpolitikák kombinációját igényli, nevezetesen a tömeg- és a magánközlekedés terén! Tájékoztassuk őket arról, hogyan vehetnek részt a) a fenntartható közlekedés előmozdítását célzó tudatosságnövelő kampányokban, és b) a fenntartható közlekedéshez vezető intézkedéseket tartalmazó, helyi szintű terv(</a:t>
            </a:r>
            <a:r>
              <a:rPr kumimoji="0" lang="hu-HU" sz="160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ek</a:t>
            </a:r>
            <a:r>
              <a:rPr kumimoji="0" lang="hu-HU" sz="16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kidolgozásában, és tehetik azt részvételi módon az illetékes hatóságok (pl. a városi tanács/önkormányzati tanács) felé!</a:t>
            </a:r>
            <a:endParaRPr kumimoji="0" lang="en-US" sz="16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816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76B27-D335-A73E-7C06-2F2FB93757A2}"/>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333C8E25-505E-28F7-0E7A-8C50439E4F1F}"/>
              </a:ext>
            </a:extLst>
          </p:cNvPr>
          <p:cNvSpPr>
            <a:spLocks noGrp="1"/>
          </p:cNvSpPr>
          <p:nvPr>
            <p:ph type="title"/>
          </p:nvPr>
        </p:nvSpPr>
        <p:spPr/>
        <p:txBody>
          <a:bodyPr>
            <a:normAutofit fontScale="90000"/>
          </a:bodyPr>
          <a:lstStyle/>
          <a:p>
            <a:r>
              <a:rPr lang="hu-HU" sz="67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Arial"/>
              </a:rPr>
              <a:t>3) </a:t>
            </a:r>
            <a:r>
              <a:rPr lang="hu-HU" sz="72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Arial"/>
              </a:rPr>
              <a:t>Technológia és okos megoldások</a:t>
            </a:r>
            <a:br>
              <a:rPr lang="hu-HU" sz="4800" b="0" i="0" u="none" strike="noStrike" cap="none">
                <a:solidFill>
                  <a:schemeClr val="dk1"/>
                </a:solidFill>
                <a:latin typeface="+mn-lt"/>
                <a:ea typeface="+mn-ea"/>
                <a:cs typeface="+mn-cs"/>
                <a:sym typeface="Arial"/>
              </a:rPr>
            </a:br>
            <a:endParaRPr lang="hu-HU" dirty="0"/>
          </a:p>
        </p:txBody>
      </p:sp>
    </p:spTree>
    <p:extLst>
      <p:ext uri="{BB962C8B-B14F-4D97-AF65-F5344CB8AC3E}">
        <p14:creationId xmlns:p14="http://schemas.microsoft.com/office/powerpoint/2010/main" val="3680515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85F16-055B-707A-91EF-CDC68C652C3F}"/>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B98A7CC-084C-4751-201C-6518BCCEF18C}"/>
              </a:ext>
            </a:extLst>
          </p:cNvPr>
          <p:cNvGraphicFramePr/>
          <p:nvPr>
            <p:extLst>
              <p:ext uri="{D42A27DB-BD31-4B8C-83A1-F6EECF244321}">
                <p14:modId xmlns:p14="http://schemas.microsoft.com/office/powerpoint/2010/main" val="2075074306"/>
              </p:ext>
            </p:extLst>
          </p:nvPr>
        </p:nvGraphicFramePr>
        <p:xfrm>
          <a:off x="836612" y="365125"/>
          <a:ext cx="10515600" cy="547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ím 1">
            <a:extLst>
              <a:ext uri="{FF2B5EF4-FFF2-40B4-BE49-F238E27FC236}">
                <a16:creationId xmlns:a16="http://schemas.microsoft.com/office/drawing/2014/main" id="{6ACF09EC-B528-80B3-B6E0-4351E211446E}"/>
              </a:ext>
            </a:extLst>
          </p:cNvPr>
          <p:cNvSpPr>
            <a:spLocks noGrp="1"/>
          </p:cNvSpPr>
          <p:nvPr>
            <p:ph type="title"/>
          </p:nvPr>
        </p:nvSpPr>
        <p:spPr/>
        <p:txBody>
          <a:bodyPr>
            <a:normAutofit/>
          </a:bodyPr>
          <a:lstStyle/>
          <a:p>
            <a:r>
              <a:rPr lang="hu-HU"/>
              <a:t>A digitális átalakulás és a fenntarthatóság</a:t>
            </a:r>
            <a:endParaRPr lang="hu-HU" dirty="0"/>
          </a:p>
        </p:txBody>
      </p:sp>
      <p:pic>
        <p:nvPicPr>
          <p:cNvPr id="4" name="Ábra 3" descr="Pipa jelvény egyszínű kitöltéssel">
            <a:extLst>
              <a:ext uri="{FF2B5EF4-FFF2-40B4-BE49-F238E27FC236}">
                <a16:creationId xmlns:a16="http://schemas.microsoft.com/office/drawing/2014/main" id="{6AB8DEC1-AB43-BC06-9EDA-C8DEA78522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76590" y="679599"/>
            <a:ext cx="1963947" cy="1963947"/>
          </a:xfrm>
          <a:prstGeom prst="rect">
            <a:avLst/>
          </a:prstGeom>
        </p:spPr>
      </p:pic>
      <p:sp>
        <p:nvSpPr>
          <p:cNvPr id="5" name="Szövegdoboz 4">
            <a:extLst>
              <a:ext uri="{FF2B5EF4-FFF2-40B4-BE49-F238E27FC236}">
                <a16:creationId xmlns:a16="http://schemas.microsoft.com/office/drawing/2014/main" id="{ED2197F4-D240-E9DC-81EC-B6848F72B015}"/>
              </a:ext>
            </a:extLst>
          </p:cNvPr>
          <p:cNvSpPr txBox="1"/>
          <p:nvPr/>
        </p:nvSpPr>
        <p:spPr>
          <a:xfrm>
            <a:off x="839788" y="4542456"/>
            <a:ext cx="10512424" cy="1706285"/>
          </a:xfrm>
          <a:prstGeom prst="snip1Rect">
            <a:avLst/>
          </a:prstGeom>
          <a:solidFill>
            <a:srgbClr val="E89F56"/>
          </a:solidFill>
        </p:spPr>
        <p:txBody>
          <a:bodyPr wrap="square">
            <a:spAutoFit/>
          </a:bodyPr>
          <a:lstStyle/>
          <a:p>
            <a:pPr algn="ctr"/>
            <a:r>
              <a:rPr lang="hu-HU" sz="3200">
                <a:solidFill>
                  <a:srgbClr val="344F74"/>
                </a:solidFill>
                <a:latin typeface="Tahoma" panose="020B0604030504040204" pitchFamily="34" charset="0"/>
                <a:ea typeface="Tahoma" panose="020B0604030504040204" pitchFamily="34" charset="0"/>
                <a:cs typeface="Tahoma" panose="020B0604030504040204" pitchFamily="34" charset="0"/>
              </a:rPr>
              <a:t>DE a digitális megoldásoknak köszönhetően megnőhet a közlekedési igény, ami végül negatív hatással lehet a környezetre és az éghajlatra.. </a:t>
            </a:r>
          </a:p>
        </p:txBody>
      </p:sp>
      <p:pic>
        <p:nvPicPr>
          <p:cNvPr id="14" name="Ábra 13" descr="Figyelmeztetés egyszínű kitöltéssel">
            <a:extLst>
              <a:ext uri="{FF2B5EF4-FFF2-40B4-BE49-F238E27FC236}">
                <a16:creationId xmlns:a16="http://schemas.microsoft.com/office/drawing/2014/main" id="{5C2FEE0C-D22B-E430-6B9F-23D5073AE44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7701" y="3971884"/>
            <a:ext cx="914400" cy="914400"/>
          </a:xfrm>
          <a:prstGeom prst="rect">
            <a:avLst/>
          </a:prstGeom>
        </p:spPr>
      </p:pic>
    </p:spTree>
    <p:extLst>
      <p:ext uri="{BB962C8B-B14F-4D97-AF65-F5344CB8AC3E}">
        <p14:creationId xmlns:p14="http://schemas.microsoft.com/office/powerpoint/2010/main" val="3906186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5E830-FE87-31CC-2B3C-86D2F24AD6A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89D4677D-4AD9-392C-00A4-1E6D8129FB68}"/>
              </a:ext>
            </a:extLst>
          </p:cNvPr>
          <p:cNvSpPr>
            <a:spLocks noGrp="1"/>
          </p:cNvSpPr>
          <p:nvPr>
            <p:ph type="title"/>
          </p:nvPr>
        </p:nvSpPr>
        <p:spPr/>
        <p:txBody>
          <a:bodyPr/>
          <a:lstStyle/>
          <a:p>
            <a:pPr algn="ctr"/>
            <a:r>
              <a:rPr lang="hu-HU" dirty="0"/>
              <a:t>Mire jók a közlekedéssel kapcsolatos alkalmazások?</a:t>
            </a:r>
          </a:p>
        </p:txBody>
      </p:sp>
      <p:sp>
        <p:nvSpPr>
          <p:cNvPr id="3" name="Tartalom helye 2">
            <a:extLst>
              <a:ext uri="{FF2B5EF4-FFF2-40B4-BE49-F238E27FC236}">
                <a16:creationId xmlns:a16="http://schemas.microsoft.com/office/drawing/2014/main" id="{7702A22F-1C23-16FB-37B2-C631E61398C1}"/>
              </a:ext>
            </a:extLst>
          </p:cNvPr>
          <p:cNvSpPr>
            <a:spLocks noGrp="1"/>
          </p:cNvSpPr>
          <p:nvPr>
            <p:ph sz="half" idx="1"/>
          </p:nvPr>
        </p:nvSpPr>
        <p:spPr>
          <a:xfrm>
            <a:off x="838200" y="1825625"/>
            <a:ext cx="6264729" cy="4629150"/>
          </a:xfrm>
          <a:ln>
            <a:noFill/>
          </a:ln>
        </p:spPr>
        <p:txBody>
          <a:bodyPr>
            <a:normAutofit/>
          </a:bodyPr>
          <a:lstStyle/>
          <a:p>
            <a:pPr lvl="0">
              <a:buClr>
                <a:srgbClr val="E89F56"/>
              </a:buClr>
              <a:buFont typeface="Arial" panose="020B0604020202020204" pitchFamily="34" charset="0"/>
              <a:buChar char="•"/>
            </a:pPr>
            <a:r>
              <a:rPr lang="hu-HU" sz="3200">
                <a:latin typeface="Tahoma" panose="020B0604030504040204" pitchFamily="34" charset="0"/>
                <a:ea typeface="Tahoma" panose="020B0604030504040204" pitchFamily="34" charset="0"/>
                <a:cs typeface="Tahoma" panose="020B0604030504040204" pitchFamily="34" charset="0"/>
              </a:rPr>
              <a:t>Útvonalak tervezése</a:t>
            </a:r>
          </a:p>
          <a:p>
            <a:pPr lvl="0">
              <a:buClr>
                <a:srgbClr val="E89F56"/>
              </a:buClr>
              <a:buFont typeface="Arial" panose="020B0604020202020204" pitchFamily="34" charset="0"/>
              <a:buChar char="•"/>
            </a:pPr>
            <a:r>
              <a:rPr lang="hu-HU" sz="3200">
                <a:latin typeface="Tahoma" panose="020B0604030504040204" pitchFamily="34" charset="0"/>
                <a:ea typeface="Tahoma" panose="020B0604030504040204" pitchFamily="34" charset="0"/>
                <a:cs typeface="Tahoma" panose="020B0604030504040204" pitchFamily="34" charset="0"/>
              </a:rPr>
              <a:t>Jegyvásárlás</a:t>
            </a:r>
          </a:p>
          <a:p>
            <a:pPr lvl="0">
              <a:buClr>
                <a:srgbClr val="E89F56"/>
              </a:buClr>
              <a:buFont typeface="Arial" panose="020B0604020202020204" pitchFamily="34" charset="0"/>
              <a:buChar char="•"/>
            </a:pPr>
            <a:r>
              <a:rPr lang="hu-HU" sz="3200">
                <a:latin typeface="Tahoma" panose="020B0604030504040204" pitchFamily="34" charset="0"/>
                <a:ea typeface="Tahoma" panose="020B0604030504040204" pitchFamily="34" charset="0"/>
                <a:cs typeface="Tahoma" panose="020B0604030504040204" pitchFamily="34" charset="0"/>
              </a:rPr>
              <a:t>Naprakész információk szerzése a tömegközlekedésről</a:t>
            </a:r>
          </a:p>
          <a:p>
            <a:pPr lvl="0">
              <a:buClr>
                <a:srgbClr val="E89F56"/>
              </a:buClr>
              <a:buFont typeface="Arial" panose="020B0604020202020204" pitchFamily="34" charset="0"/>
              <a:buChar char="•"/>
            </a:pPr>
            <a:r>
              <a:rPr lang="hu-HU" sz="3200">
                <a:latin typeface="Tahoma" panose="020B0604030504040204" pitchFamily="34" charset="0"/>
                <a:ea typeface="Tahoma" panose="020B0604030504040204" pitchFamily="34" charset="0"/>
                <a:cs typeface="Tahoma" panose="020B0604030504040204" pitchFamily="34" charset="0"/>
              </a:rPr>
              <a:t>Információszerzés az elektromos járműtöltők elérhetőségéről</a:t>
            </a:r>
          </a:p>
          <a:p>
            <a:pPr lvl="0">
              <a:buClr>
                <a:srgbClr val="E89F56"/>
              </a:buClr>
              <a:buFont typeface="Arial" panose="020B0604020202020204" pitchFamily="34" charset="0"/>
              <a:buChar char="•"/>
            </a:pPr>
            <a:r>
              <a:rPr lang="hu-HU" sz="3200">
                <a:latin typeface="Tahoma" panose="020B0604030504040204" pitchFamily="34" charset="0"/>
                <a:ea typeface="Tahoma" panose="020B0604030504040204" pitchFamily="34" charset="0"/>
                <a:cs typeface="Tahoma" panose="020B0604030504040204" pitchFamily="34" charset="0"/>
              </a:rPr>
              <a:t>Megosztott mobilitási szolgáltatások használata</a:t>
            </a:r>
          </a:p>
        </p:txBody>
      </p:sp>
      <p:pic>
        <p:nvPicPr>
          <p:cNvPr id="6" name="Tartalom helye 5" descr="A képen kerék, Biciklikerék, rajz, vázlat látható&#10;&#10;Automatikusan generált leírás">
            <a:extLst>
              <a:ext uri="{FF2B5EF4-FFF2-40B4-BE49-F238E27FC236}">
                <a16:creationId xmlns:a16="http://schemas.microsoft.com/office/drawing/2014/main" id="{2FE97F8A-83A4-52FF-A35E-F77C9B063DD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657" t="5431" r="3888" b="6939"/>
          <a:stretch/>
        </p:blipFill>
        <p:spPr>
          <a:xfrm>
            <a:off x="6678589" y="3429000"/>
            <a:ext cx="5420203" cy="1728000"/>
          </a:xfrm>
        </p:spPr>
      </p:pic>
    </p:spTree>
    <p:extLst>
      <p:ext uri="{BB962C8B-B14F-4D97-AF65-F5344CB8AC3E}">
        <p14:creationId xmlns:p14="http://schemas.microsoft.com/office/powerpoint/2010/main" val="2315063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66E3-7C9A-4508-1325-2A7583DCF4A5}"/>
              </a:ext>
            </a:extLst>
          </p:cNvPr>
          <p:cNvSpPr>
            <a:spLocks noGrp="1"/>
          </p:cNvSpPr>
          <p:nvPr>
            <p:ph type="title"/>
          </p:nvPr>
        </p:nvSpPr>
        <p:spPr/>
        <p:txBody>
          <a:bodyPr/>
          <a:lstStyle/>
          <a:p>
            <a:r>
              <a:rPr lang="hu-HU"/>
              <a:t>Technológia és okos megoldások</a:t>
            </a:r>
            <a:endParaRPr lang="en-US"/>
          </a:p>
        </p:txBody>
      </p:sp>
      <p:sp>
        <p:nvSpPr>
          <p:cNvPr id="4" name="Text Placeholder 3">
            <a:extLst>
              <a:ext uri="{FF2B5EF4-FFF2-40B4-BE49-F238E27FC236}">
                <a16:creationId xmlns:a16="http://schemas.microsoft.com/office/drawing/2014/main" id="{B8FBB371-7628-815B-723B-326BE79AE448}"/>
              </a:ext>
            </a:extLst>
          </p:cNvPr>
          <p:cNvSpPr>
            <a:spLocks noGrp="1"/>
          </p:cNvSpPr>
          <p:nvPr>
            <p:ph type="body" sz="half" idx="2"/>
          </p:nvPr>
        </p:nvSpPr>
        <p:spPr>
          <a:xfrm>
            <a:off x="830914" y="1776136"/>
            <a:ext cx="10141230" cy="4232778"/>
          </a:xfrm>
        </p:spPr>
        <p:txBody>
          <a:bodyPr>
            <a:normAutofit/>
          </a:bodyPr>
          <a:lstStyle/>
          <a:p>
            <a:pPr marL="342900" indent="-342900" algn="l">
              <a:lnSpc>
                <a:spcPct val="100000"/>
              </a:lnSpc>
              <a:buFont typeface="Wingdings" panose="05000000000000000000" pitchFamily="2" charset="2"/>
              <a:buChar char="§"/>
            </a:pPr>
            <a:r>
              <a:rPr lang="hu-HU" sz="3200"/>
              <a:t>Ha</a:t>
            </a:r>
            <a:r>
              <a:rPr lang="hu-HU" sz="3200">
                <a:effectLst/>
              </a:rPr>
              <a:t>sznál okostelefont? Ön vagy családja használ közlekedési alkalmazásokat?</a:t>
            </a:r>
          </a:p>
          <a:p>
            <a:pPr marL="342900" indent="-342900" algn="l">
              <a:lnSpc>
                <a:spcPct val="100000"/>
              </a:lnSpc>
              <a:buFont typeface="Wingdings" panose="05000000000000000000" pitchFamily="2" charset="2"/>
              <a:buChar char="§"/>
            </a:pPr>
            <a:endParaRPr lang="hu-HU" sz="3200">
              <a:effectLst/>
            </a:endParaRPr>
          </a:p>
          <a:p>
            <a:pPr marL="342900" indent="-342900" algn="l">
              <a:lnSpc>
                <a:spcPct val="100000"/>
              </a:lnSpc>
              <a:buFont typeface="Wingdings" panose="05000000000000000000" pitchFamily="2" charset="2"/>
              <a:buChar char="§"/>
            </a:pPr>
            <a:r>
              <a:rPr lang="hu-HU" sz="3200">
                <a:effectLst/>
              </a:rPr>
              <a:t>Ön szerint a digitális átalakulás támogatja a fenntarthatóságot, az embereket és a társadalmat, vagy csak új kihívásokat és kockázatokat jelent?</a:t>
            </a:r>
            <a:endParaRPr lang="hu-HU" sz="3200"/>
          </a:p>
        </p:txBody>
      </p:sp>
      <p:sp>
        <p:nvSpPr>
          <p:cNvPr id="3" name="TextBox 2">
            <a:extLst>
              <a:ext uri="{FF2B5EF4-FFF2-40B4-BE49-F238E27FC236}">
                <a16:creationId xmlns:a16="http://schemas.microsoft.com/office/drawing/2014/main" id="{4342798F-7544-5DD9-C199-B464F4512F1C}"/>
              </a:ext>
            </a:extLst>
          </p:cNvPr>
          <p:cNvSpPr txBox="1"/>
          <p:nvPr/>
        </p:nvSpPr>
        <p:spPr>
          <a:xfrm>
            <a:off x="839788" y="301840"/>
            <a:ext cx="3426121"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rPr>
              <a:t>Feladat</a:t>
            </a:r>
            <a:endParaRPr kumimoji="0" lang="en-MT" sz="2400" b="0" i="0" u="none" strike="noStrike" kern="1200" cap="none" spc="0" normalizeH="0" baseline="0" noProof="0" dirty="0">
              <a:ln>
                <a:noFill/>
              </a:ln>
              <a:solidFill>
                <a:srgbClr val="E89F5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22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C8CD-60A1-AED9-842A-1D28A433A4EF}"/>
              </a:ext>
            </a:extLst>
          </p:cNvPr>
          <p:cNvSpPr>
            <a:spLocks noGrp="1"/>
          </p:cNvSpPr>
          <p:nvPr>
            <p:ph type="title"/>
          </p:nvPr>
        </p:nvSpPr>
        <p:spPr>
          <a:xfrm>
            <a:off x="1025385" y="3736428"/>
            <a:ext cx="10141230" cy="1215561"/>
          </a:xfrm>
        </p:spPr>
        <p:txBody>
          <a:bodyPr>
            <a:normAutofit fontScale="90000"/>
          </a:bodyPr>
          <a:lstStyle/>
          <a:p>
            <a:pPr algn="ctr"/>
            <a:r>
              <a:rPr lang="hu-HU"/>
              <a:t>A </a:t>
            </a:r>
            <a:r>
              <a:rPr lang="en-US"/>
              <a:t>MODUL</a:t>
            </a:r>
            <a:r>
              <a:rPr lang="hu-HU"/>
              <a:t> VÉG</a:t>
            </a:r>
            <a:r>
              <a:rPr lang="en-US"/>
              <a:t>E</a:t>
            </a:r>
            <a:br>
              <a:rPr lang="en-US" dirty="0"/>
            </a:br>
            <a:br>
              <a:rPr lang="en-US" dirty="0"/>
            </a:br>
            <a:br>
              <a:rPr lang="en-US" dirty="0"/>
            </a:br>
            <a:br>
              <a:rPr lang="en-US" dirty="0"/>
            </a:br>
            <a:br>
              <a:rPr lang="en-US"/>
            </a:br>
            <a:r>
              <a:rPr lang="en-US">
                <a:solidFill>
                  <a:srgbClr val="E89F56"/>
                </a:solidFill>
              </a:rPr>
              <a:t>Köszönjük</a:t>
            </a:r>
            <a:r>
              <a:rPr lang="hu-HU">
                <a:solidFill>
                  <a:srgbClr val="E89F56"/>
                </a:solidFill>
              </a:rPr>
              <a:t> a</a:t>
            </a:r>
            <a:r>
              <a:rPr lang="en-US">
                <a:solidFill>
                  <a:srgbClr val="E89F56"/>
                </a:solidFill>
              </a:rPr>
              <a:t> figyelmét</a:t>
            </a:r>
            <a:r>
              <a:rPr lang="hu-HU">
                <a:solidFill>
                  <a:srgbClr val="E89F56"/>
                </a:solidFill>
              </a:rPr>
              <a:t>!</a:t>
            </a:r>
            <a:r>
              <a:rPr lang="en-US">
                <a:solidFill>
                  <a:srgbClr val="E89F56"/>
                </a:solidFill>
              </a:rPr>
              <a:t> </a:t>
            </a:r>
            <a:r>
              <a:rPr lang="hu-HU">
                <a:solidFill>
                  <a:srgbClr val="E89F56"/>
                </a:solidFill>
              </a:rPr>
              <a:t>K</a:t>
            </a:r>
            <a:r>
              <a:rPr lang="en-US">
                <a:solidFill>
                  <a:srgbClr val="E89F56"/>
                </a:solidFill>
              </a:rPr>
              <a:t>érjük, töltse ki a kérdőív</a:t>
            </a:r>
            <a:r>
              <a:rPr lang="hu-HU">
                <a:solidFill>
                  <a:srgbClr val="E89F56"/>
                </a:solidFill>
              </a:rPr>
              <a:t>ünk</a:t>
            </a:r>
            <a:r>
              <a:rPr lang="en-US">
                <a:solidFill>
                  <a:srgbClr val="E89F56"/>
                </a:solidFill>
              </a:rPr>
              <a:t>et</a:t>
            </a:r>
            <a:r>
              <a:rPr lang="hu-HU">
                <a:solidFill>
                  <a:srgbClr val="E89F56"/>
                </a:solidFill>
              </a:rPr>
              <a:t>!</a:t>
            </a:r>
            <a:endParaRPr lang="en-MT" dirty="0">
              <a:solidFill>
                <a:srgbClr val="E89F56"/>
              </a:solidFill>
            </a:endParaRPr>
          </a:p>
        </p:txBody>
      </p:sp>
    </p:spTree>
    <p:extLst>
      <p:ext uri="{BB962C8B-B14F-4D97-AF65-F5344CB8AC3E}">
        <p14:creationId xmlns:p14="http://schemas.microsoft.com/office/powerpoint/2010/main" val="152347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rot="5400000">
            <a:off x="-1184563" y="3537087"/>
            <a:ext cx="4391888" cy="2022763"/>
          </a:xfrm>
          <a:prstGeom prst="triangle">
            <a:avLst>
              <a:gd name="adj" fmla="val 5287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2"/>
          <p:cNvSpPr/>
          <p:nvPr/>
        </p:nvSpPr>
        <p:spPr>
          <a:xfrm rot="-5400000">
            <a:off x="309679" y="2361620"/>
            <a:ext cx="2463665" cy="1303067"/>
          </a:xfrm>
          <a:prstGeom prst="triangle">
            <a:avLst>
              <a:gd name="adj" fmla="val 60139"/>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2"/>
          <p:cNvSpPr/>
          <p:nvPr/>
        </p:nvSpPr>
        <p:spPr>
          <a:xfrm rot="-5400000">
            <a:off x="509498" y="5174451"/>
            <a:ext cx="1655379" cy="1711717"/>
          </a:xfrm>
          <a:prstGeom prst="triangle">
            <a:avLst>
              <a:gd name="adj" fmla="val 936"/>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2"/>
          <p:cNvSpPr/>
          <p:nvPr/>
        </p:nvSpPr>
        <p:spPr>
          <a:xfrm rot="5400000">
            <a:off x="-164251" y="1262108"/>
            <a:ext cx="1040276" cy="711774"/>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2"/>
          <p:cNvSpPr/>
          <p:nvPr/>
        </p:nvSpPr>
        <p:spPr>
          <a:xfrm rot="10800000">
            <a:off x="52554" y="4291"/>
            <a:ext cx="2022764" cy="2241038"/>
          </a:xfrm>
          <a:prstGeom prst="triangle">
            <a:avLst>
              <a:gd name="adj" fmla="val 50388"/>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9F56"/>
              </a:solidFill>
              <a:latin typeface="Calibri"/>
              <a:ea typeface="Calibri"/>
              <a:cs typeface="Calibri"/>
              <a:sym typeface="Calibri"/>
            </a:endParaRPr>
          </a:p>
        </p:txBody>
      </p:sp>
      <p:sp>
        <p:nvSpPr>
          <p:cNvPr id="98" name="Google Shape;98;p2"/>
          <p:cNvSpPr txBox="1"/>
          <p:nvPr/>
        </p:nvSpPr>
        <p:spPr>
          <a:xfrm>
            <a:off x="2550914" y="149465"/>
            <a:ext cx="62589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4800">
                <a:solidFill>
                  <a:srgbClr val="354F74"/>
                </a:solidFill>
                <a:latin typeface="Tahoma" panose="020B0604030504040204" pitchFamily="34" charset="0"/>
                <a:ea typeface="Tahoma" panose="020B0604030504040204" pitchFamily="34" charset="0"/>
                <a:cs typeface="Tahoma" panose="020B0604030504040204" pitchFamily="34" charset="0"/>
                <a:sym typeface="Calibri"/>
              </a:rPr>
              <a:t>Referenciák:</a:t>
            </a:r>
            <a:endParaRPr sz="2800">
              <a:solidFill>
                <a:srgbClr val="354F74"/>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99" name="Google Shape;99;p2"/>
          <p:cNvSpPr txBox="1"/>
          <p:nvPr/>
        </p:nvSpPr>
        <p:spPr>
          <a:xfrm>
            <a:off x="2200967" y="1043816"/>
            <a:ext cx="6958805" cy="526819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hu-HU" sz="1200" dirty="0">
                <a:effectLst/>
                <a:latin typeface="Tahoma" panose="020B0604030504040204" pitchFamily="34" charset="0"/>
                <a:ea typeface="Tahoma" panose="020B0604030504040204" pitchFamily="34" charset="0"/>
                <a:cs typeface="Tahoma" panose="020B0604030504040204" pitchFamily="34" charset="0"/>
              </a:rPr>
              <a:t>8-9. dia</a:t>
            </a:r>
            <a:r>
              <a:rPr lang="en-GB" sz="1200" dirty="0">
                <a:effectLst/>
                <a:latin typeface="Tahoma" panose="020B0604030504040204" pitchFamily="34" charset="0"/>
                <a:ea typeface="Tahoma" panose="020B0604030504040204" pitchFamily="34" charset="0"/>
                <a:cs typeface="Tahoma" panose="020B0604030504040204" pitchFamily="34" charset="0"/>
              </a:rPr>
              <a:t>: European Commission: Sustainable transport.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3"/>
              </a:rPr>
              <a:t>https://transport.ec.europa.eu/transport-themes/sustainable-transport_en</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sz="1200" dirty="0">
                <a:effectLst/>
                <a:latin typeface="Tahoma" panose="020B0604030504040204" pitchFamily="34" charset="0"/>
                <a:ea typeface="Tahoma" panose="020B0604030504040204" pitchFamily="34" charset="0"/>
                <a:cs typeface="Tahoma" panose="020B0604030504040204" pitchFamily="34" charset="0"/>
              </a:rPr>
              <a:t>10. dia</a:t>
            </a:r>
            <a:r>
              <a:rPr lang="en-GB" sz="1200" dirty="0">
                <a:effectLst/>
                <a:latin typeface="Tahoma" panose="020B0604030504040204" pitchFamily="34" charset="0"/>
                <a:ea typeface="Tahoma" panose="020B0604030504040204" pitchFamily="34" charset="0"/>
                <a:cs typeface="Tahoma" panose="020B0604030504040204" pitchFamily="34" charset="0"/>
              </a:rPr>
              <a:t>: European Commission: Mobility Strategy.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4"/>
              </a:rPr>
              <a:t>https://transport.ec.europa.eu/transport-themes/mobility-strategy_en</a:t>
            </a:r>
            <a:endParaRPr lang="hu-HU"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1200" dirty="0">
                <a:effectLst/>
                <a:latin typeface="Tahoma" panose="020B0604030504040204" pitchFamily="34" charset="0"/>
                <a:ea typeface="Tahoma" panose="020B0604030504040204" pitchFamily="34" charset="0"/>
                <a:cs typeface="Tahoma" panose="020B0604030504040204" pitchFamily="34" charset="0"/>
              </a:rPr>
              <a:t>Pei, Andy (2021): 5 Environmental Benefits of Sustainable Transportation.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5"/>
              </a:rPr>
              <a:t>https://transportation.ucla.edu/blog/5-environmental-benefits-sustainable-transportation</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1200" dirty="0">
                <a:effectLst/>
                <a:latin typeface="Tahoma" panose="020B0604030504040204" pitchFamily="34" charset="0"/>
                <a:ea typeface="Tahoma" panose="020B0604030504040204" pitchFamily="34" charset="0"/>
                <a:cs typeface="Tahoma" panose="020B0604030504040204" pitchFamily="34" charset="0"/>
              </a:rPr>
              <a:t>Martin, Elena (2023): Sustainable mobility and its impact on the environment.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6"/>
              </a:rPr>
              <a:t>https://univergysolar.com/en/sustainable-mobility-and-its-impact-on-the-environment/</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sz="1200" dirty="0">
                <a:effectLst/>
                <a:latin typeface="Tahoma" panose="020B0604030504040204" pitchFamily="34" charset="0"/>
                <a:ea typeface="Tahoma" panose="020B0604030504040204" pitchFamily="34" charset="0"/>
                <a:cs typeface="Tahoma" panose="020B0604030504040204" pitchFamily="34" charset="0"/>
              </a:rPr>
              <a:t>12. dia</a:t>
            </a:r>
            <a:r>
              <a:rPr lang="en-GB" sz="1200" dirty="0">
                <a:effectLst/>
                <a:latin typeface="Tahoma" panose="020B0604030504040204" pitchFamily="34" charset="0"/>
                <a:ea typeface="Tahoma" panose="020B0604030504040204" pitchFamily="34" charset="0"/>
                <a:cs typeface="Tahoma" panose="020B0604030504040204" pitchFamily="34" charset="0"/>
              </a:rPr>
              <a:t>: Transport Scotland: Active Travel is walking, wheeling and cycling.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7"/>
              </a:rPr>
              <a:t>https://www.transport.gov.scot/publication/active-travel-strategies-guidance-for-completion/active-travel-is-walking-wheeling-and-cycling/</a:t>
            </a:r>
            <a:r>
              <a:rPr lang="en-GB" sz="1200" dirty="0">
                <a:effectLst/>
                <a:latin typeface="Tahoma" panose="020B0604030504040204" pitchFamily="34" charset="0"/>
                <a:ea typeface="Tahoma" panose="020B0604030504040204" pitchFamily="34" charset="0"/>
                <a:cs typeface="Tahoma" panose="020B0604030504040204" pitchFamily="34" charset="0"/>
              </a:rPr>
              <a:t> </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sz="1200" dirty="0">
                <a:latin typeface="Tahoma" panose="020B0604030504040204" pitchFamily="34" charset="0"/>
                <a:ea typeface="Tahoma" panose="020B0604030504040204" pitchFamily="34" charset="0"/>
                <a:cs typeface="Tahoma" panose="020B0604030504040204" pitchFamily="34" charset="0"/>
              </a:rPr>
              <a:t>13. dia</a:t>
            </a:r>
            <a:r>
              <a:rPr lang="en-GB" sz="1200" dirty="0">
                <a:effectLst/>
                <a:latin typeface="Tahoma" panose="020B0604030504040204" pitchFamily="34" charset="0"/>
                <a:ea typeface="Tahoma" panose="020B0604030504040204" pitchFamily="34" charset="0"/>
                <a:cs typeface="Tahoma" panose="020B0604030504040204" pitchFamily="34" charset="0"/>
              </a:rPr>
              <a:t>: United States Environmental Protection Agency: True Cost of Car Ownership.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8"/>
              </a:rPr>
              <a:t>https://www.epa.gov/greenvehicles/true-cost-car-ownership</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1200" dirty="0">
                <a:effectLst/>
                <a:latin typeface="Tahoma" panose="020B0604030504040204" pitchFamily="34" charset="0"/>
                <a:ea typeface="Tahoma" panose="020B0604030504040204" pitchFamily="34" charset="0"/>
                <a:cs typeface="Tahoma" panose="020B0604030504040204" pitchFamily="34" charset="0"/>
              </a:rPr>
              <a:t>1</a:t>
            </a:r>
            <a:r>
              <a:rPr lang="hu-HU" sz="1200" dirty="0">
                <a:effectLst/>
                <a:latin typeface="Tahoma" panose="020B0604030504040204" pitchFamily="34" charset="0"/>
                <a:ea typeface="Tahoma" panose="020B0604030504040204" pitchFamily="34" charset="0"/>
                <a:cs typeface="Tahoma" panose="020B0604030504040204" pitchFamily="34" charset="0"/>
              </a:rPr>
              <a:t>6. dia</a:t>
            </a:r>
            <a:r>
              <a:rPr lang="en-GB" sz="1200" dirty="0">
                <a:effectLst/>
                <a:latin typeface="Tahoma" panose="020B0604030504040204" pitchFamily="34" charset="0"/>
                <a:ea typeface="Tahoma" panose="020B0604030504040204" pitchFamily="34" charset="0"/>
                <a:cs typeface="Tahoma" panose="020B0604030504040204" pitchFamily="34" charset="0"/>
              </a:rPr>
              <a:t>: Greenvolve (2023): Handbook on Green City Elements.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9"/>
              </a:rPr>
              <a:t>https://greenvolve-project.eu/wp-content/uploads/pdfs/Handbook_Greenvolve_ENG.pdf</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sz="1200" dirty="0">
                <a:effectLst/>
                <a:latin typeface="Tahoma" panose="020B0604030504040204" pitchFamily="34" charset="0"/>
                <a:ea typeface="Tahoma" panose="020B0604030504040204" pitchFamily="34" charset="0"/>
                <a:cs typeface="Tahoma" panose="020B0604030504040204" pitchFamily="34" charset="0"/>
              </a:rPr>
              <a:t>eBikes.org (2024): </a:t>
            </a:r>
            <a:r>
              <a:rPr lang="hu-HU" sz="1200" dirty="0" err="1">
                <a:effectLst/>
                <a:latin typeface="Tahoma" panose="020B0604030504040204" pitchFamily="34" charset="0"/>
                <a:ea typeface="Tahoma" panose="020B0604030504040204" pitchFamily="34" charset="0"/>
                <a:cs typeface="Tahoma" panose="020B0604030504040204" pitchFamily="34" charset="0"/>
              </a:rPr>
              <a:t>Biking</a:t>
            </a:r>
            <a:r>
              <a:rPr lang="hu-HU" sz="1200" dirty="0">
                <a:effectLst/>
                <a:latin typeface="Tahoma" panose="020B0604030504040204" pitchFamily="34" charset="0"/>
                <a:ea typeface="Tahoma" panose="020B0604030504040204" pitchFamily="34" charset="0"/>
                <a:cs typeface="Tahoma" panose="020B0604030504040204" pitchFamily="34" charset="0"/>
              </a:rPr>
              <a:t> </a:t>
            </a:r>
            <a:r>
              <a:rPr lang="hu-HU" sz="1200" dirty="0" err="1">
                <a:effectLst/>
                <a:latin typeface="Tahoma" panose="020B0604030504040204" pitchFamily="34" charset="0"/>
                <a:ea typeface="Tahoma" panose="020B0604030504040204" pitchFamily="34" charset="0"/>
                <a:cs typeface="Tahoma" panose="020B0604030504040204" pitchFamily="34" charset="0"/>
              </a:rPr>
              <a:t>with</a:t>
            </a:r>
            <a:r>
              <a:rPr lang="hu-HU" sz="1200" dirty="0">
                <a:effectLst/>
                <a:latin typeface="Tahoma" panose="020B0604030504040204" pitchFamily="34" charset="0"/>
                <a:ea typeface="Tahoma" panose="020B0604030504040204" pitchFamily="34" charset="0"/>
                <a:cs typeface="Tahoma" panose="020B0604030504040204" pitchFamily="34" charset="0"/>
              </a:rPr>
              <a:t> a </a:t>
            </a:r>
            <a:r>
              <a:rPr lang="hu-HU" sz="1200" dirty="0" err="1">
                <a:effectLst/>
                <a:latin typeface="Tahoma" panose="020B0604030504040204" pitchFamily="34" charset="0"/>
                <a:ea typeface="Tahoma" panose="020B0604030504040204" pitchFamily="34" charset="0"/>
                <a:cs typeface="Tahoma" panose="020B0604030504040204" pitchFamily="34" charset="0"/>
              </a:rPr>
              <a:t>Boost</a:t>
            </a:r>
            <a:r>
              <a:rPr lang="hu-HU" sz="1200" dirty="0">
                <a:effectLst/>
                <a:latin typeface="Tahoma" panose="020B0604030504040204" pitchFamily="34" charset="0"/>
                <a:ea typeface="Tahoma" panose="020B0604030504040204" pitchFamily="34" charset="0"/>
                <a:cs typeface="Tahoma" panose="020B0604030504040204" pitchFamily="34" charset="0"/>
              </a:rPr>
              <a:t>: E-</a:t>
            </a:r>
            <a:r>
              <a:rPr lang="hu-HU" sz="1200" dirty="0" err="1">
                <a:effectLst/>
                <a:latin typeface="Tahoma" panose="020B0604030504040204" pitchFamily="34" charset="0"/>
                <a:ea typeface="Tahoma" panose="020B0604030504040204" pitchFamily="34" charset="0"/>
                <a:cs typeface="Tahoma" panose="020B0604030504040204" pitchFamily="34" charset="0"/>
              </a:rPr>
              <a:t>Bikes</a:t>
            </a:r>
            <a:r>
              <a:rPr lang="hu-HU" sz="1200" dirty="0">
                <a:effectLst/>
                <a:latin typeface="Tahoma" panose="020B0604030504040204" pitchFamily="34" charset="0"/>
                <a:ea typeface="Tahoma" panose="020B0604030504040204" pitchFamily="34" charset="0"/>
                <a:cs typeface="Tahoma" panose="020B0604030504040204" pitchFamily="34" charset="0"/>
              </a:rPr>
              <a:t> and </a:t>
            </a:r>
            <a:r>
              <a:rPr lang="hu-HU" sz="1200" dirty="0" err="1">
                <a:effectLst/>
                <a:latin typeface="Tahoma" panose="020B0604030504040204" pitchFamily="34" charset="0"/>
                <a:ea typeface="Tahoma" panose="020B0604030504040204" pitchFamily="34" charset="0"/>
                <a:cs typeface="Tahoma" panose="020B0604030504040204" pitchFamily="34" charset="0"/>
              </a:rPr>
              <a:t>Their</a:t>
            </a:r>
            <a:r>
              <a:rPr lang="hu-HU" sz="1200" dirty="0">
                <a:effectLst/>
                <a:latin typeface="Tahoma" panose="020B0604030504040204" pitchFamily="34" charset="0"/>
                <a:ea typeface="Tahoma" panose="020B0604030504040204" pitchFamily="34" charset="0"/>
                <a:cs typeface="Tahoma" panose="020B0604030504040204" pitchFamily="34" charset="0"/>
              </a:rPr>
              <a:t> Health </a:t>
            </a:r>
            <a:r>
              <a:rPr lang="hu-HU" sz="1200" dirty="0" err="1">
                <a:effectLst/>
                <a:latin typeface="Tahoma" panose="020B0604030504040204" pitchFamily="34" charset="0"/>
                <a:ea typeface="Tahoma" panose="020B0604030504040204" pitchFamily="34" charset="0"/>
                <a:cs typeface="Tahoma" panose="020B0604030504040204" pitchFamily="34" charset="0"/>
              </a:rPr>
              <a:t>Benefits</a:t>
            </a:r>
            <a:r>
              <a:rPr lang="hu-HU" sz="1200" dirty="0">
                <a:effectLst/>
                <a:latin typeface="Tahoma" panose="020B0604030504040204" pitchFamily="34" charset="0"/>
                <a:ea typeface="Tahoma" panose="020B0604030504040204" pitchFamily="34" charset="0"/>
                <a:cs typeface="Tahoma" panose="020B0604030504040204" pitchFamily="34" charset="0"/>
              </a:rPr>
              <a:t>. </a:t>
            </a:r>
            <a:r>
              <a:rPr lang="hu-HU"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10"/>
              </a:rPr>
              <a:t>https://ebikes.org/general/ebike-health-benefits/</a:t>
            </a:r>
            <a:r>
              <a:rPr lang="hu-HU" sz="1200"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r>
              <a:rPr lang="en-GB" sz="1200" dirty="0">
                <a:effectLst/>
                <a:latin typeface="Tahoma" panose="020B0604030504040204" pitchFamily="34" charset="0"/>
                <a:ea typeface="Tahoma" panose="020B0604030504040204" pitchFamily="34" charset="0"/>
                <a:cs typeface="Tahoma" panose="020B0604030504040204" pitchFamily="34" charset="0"/>
              </a:rPr>
              <a:t>1</a:t>
            </a:r>
            <a:r>
              <a:rPr lang="hu-HU" sz="1200" dirty="0">
                <a:effectLst/>
                <a:latin typeface="Tahoma" panose="020B0604030504040204" pitchFamily="34" charset="0"/>
                <a:ea typeface="Tahoma" panose="020B0604030504040204" pitchFamily="34" charset="0"/>
                <a:cs typeface="Tahoma" panose="020B0604030504040204" pitchFamily="34" charset="0"/>
              </a:rPr>
              <a:t>8-19. dia</a:t>
            </a:r>
            <a:r>
              <a:rPr lang="en-GB" sz="1200" dirty="0">
                <a:effectLst/>
                <a:latin typeface="Tahoma" panose="020B0604030504040204" pitchFamily="34" charset="0"/>
                <a:ea typeface="Tahoma" panose="020B0604030504040204" pitchFamily="34" charset="0"/>
                <a:cs typeface="Tahoma" panose="020B0604030504040204" pitchFamily="34" charset="0"/>
              </a:rPr>
              <a:t>: Greenvolve (2023): Handbook on Green City Elements.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9"/>
              </a:rPr>
              <a:t>https://greenvolve-project.eu/wp-content/uploads/pdfs/Handbook_Greenvolve_ENG.pdf</a:t>
            </a:r>
            <a:endParaRPr lang="hu-HU"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sz="1200" dirty="0">
                <a:effectLst/>
                <a:latin typeface="Tahoma" panose="020B0604030504040204" pitchFamily="34" charset="0"/>
                <a:ea typeface="Tahoma" panose="020B0604030504040204" pitchFamily="34" charset="0"/>
                <a:cs typeface="Tahoma" panose="020B0604030504040204" pitchFamily="34" charset="0"/>
              </a:rPr>
              <a:t>19. dia: </a:t>
            </a:r>
            <a:r>
              <a:rPr lang="en-GB" sz="1200" dirty="0">
                <a:effectLst/>
                <a:latin typeface="Tahoma" panose="020B0604030504040204" pitchFamily="34" charset="0"/>
                <a:ea typeface="Tahoma" panose="020B0604030504040204" pitchFamily="34" charset="0"/>
                <a:cs typeface="Tahoma" panose="020B0604030504040204" pitchFamily="34" charset="0"/>
              </a:rPr>
              <a:t>Thakur, Madhuri (2024): Advantages and Disadvantages of Public Transport.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11"/>
              </a:rPr>
              <a:t>https://www.educba.com/advantages-and-disadvantages-of-public-transport/</a:t>
            </a:r>
            <a:endParaRPr lang="hu-HU" sz="12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00" name="Google Shape;100;p2"/>
          <p:cNvSpPr/>
          <p:nvPr/>
        </p:nvSpPr>
        <p:spPr>
          <a:xfrm rot="10800000">
            <a:off x="9628907" y="0"/>
            <a:ext cx="2563093" cy="106680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p:nvPr/>
        </p:nvSpPr>
        <p:spPr>
          <a:xfrm rot="-5400000">
            <a:off x="10868739" y="723362"/>
            <a:ext cx="1605759" cy="1040763"/>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p:nvPr/>
        </p:nvSpPr>
        <p:spPr>
          <a:xfrm rot="-5400000">
            <a:off x="10227911" y="4893911"/>
            <a:ext cx="2561419" cy="1366756"/>
          </a:xfrm>
          <a:prstGeom prst="triangle">
            <a:avLst>
              <a:gd name="adj" fmla="val 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p:nvPr/>
        </p:nvSpPr>
        <p:spPr>
          <a:xfrm rot="-5400000">
            <a:off x="1595566" y="916991"/>
            <a:ext cx="789709" cy="415636"/>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0;p6">
            <a:extLst>
              <a:ext uri="{FF2B5EF4-FFF2-40B4-BE49-F238E27FC236}">
                <a16:creationId xmlns:a16="http://schemas.microsoft.com/office/drawing/2014/main" id="{0EC3000A-4EB7-52A6-7916-A4040C03DF6F}"/>
              </a:ext>
            </a:extLst>
          </p:cNvPr>
          <p:cNvSpPr txBox="1">
            <a:spLocks noGrp="1"/>
          </p:cNvSpPr>
          <p:nvPr>
            <p:ph type="sldNum" idx="12"/>
          </p:nvPr>
        </p:nvSpPr>
        <p:spPr>
          <a:xfrm>
            <a:off x="0" y="649287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sz="2800">
                <a:solidFill>
                  <a:srgbClr val="354F74"/>
                </a:solidFill>
              </a:rPr>
              <a:pPr marL="0" lvl="0" indent="0" algn="l" rtl="0">
                <a:spcBef>
                  <a:spcPts val="0"/>
                </a:spcBef>
                <a:spcAft>
                  <a:spcPts val="0"/>
                </a:spcAft>
                <a:buNone/>
              </a:pPr>
              <a:t>35</a:t>
            </a:fld>
            <a:endParaRPr sz="2800">
              <a:solidFill>
                <a:srgbClr val="354F74"/>
              </a:solidFill>
            </a:endParaRPr>
          </a:p>
        </p:txBody>
      </p:sp>
    </p:spTree>
    <p:extLst>
      <p:ext uri="{BB962C8B-B14F-4D97-AF65-F5344CB8AC3E}">
        <p14:creationId xmlns:p14="http://schemas.microsoft.com/office/powerpoint/2010/main" val="2449122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373710A3-C496-123E-32B3-5F29B34C5C43}"/>
            </a:ext>
          </a:extLst>
        </p:cNvPr>
        <p:cNvGrpSpPr/>
        <p:nvPr/>
      </p:nvGrpSpPr>
      <p:grpSpPr>
        <a:xfrm>
          <a:off x="0" y="0"/>
          <a:ext cx="0" cy="0"/>
          <a:chOff x="0" y="0"/>
          <a:chExt cx="0" cy="0"/>
        </a:xfrm>
      </p:grpSpPr>
      <p:sp>
        <p:nvSpPr>
          <p:cNvPr id="93" name="Google Shape;93;p2">
            <a:extLst>
              <a:ext uri="{FF2B5EF4-FFF2-40B4-BE49-F238E27FC236}">
                <a16:creationId xmlns:a16="http://schemas.microsoft.com/office/drawing/2014/main" id="{7E147BC2-2BD1-501C-015F-EBFED248DD5A}"/>
              </a:ext>
            </a:extLst>
          </p:cNvPr>
          <p:cNvSpPr/>
          <p:nvPr/>
        </p:nvSpPr>
        <p:spPr>
          <a:xfrm rot="5400000">
            <a:off x="-1184563" y="3537087"/>
            <a:ext cx="4391888" cy="2022763"/>
          </a:xfrm>
          <a:prstGeom prst="triangle">
            <a:avLst>
              <a:gd name="adj" fmla="val 5287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2">
            <a:extLst>
              <a:ext uri="{FF2B5EF4-FFF2-40B4-BE49-F238E27FC236}">
                <a16:creationId xmlns:a16="http://schemas.microsoft.com/office/drawing/2014/main" id="{CAE39AEA-68FF-6BF5-33B1-B520DCFD5B2B}"/>
              </a:ext>
            </a:extLst>
          </p:cNvPr>
          <p:cNvSpPr/>
          <p:nvPr/>
        </p:nvSpPr>
        <p:spPr>
          <a:xfrm rot="-5400000">
            <a:off x="309679" y="2361620"/>
            <a:ext cx="2463665" cy="1303067"/>
          </a:xfrm>
          <a:prstGeom prst="triangle">
            <a:avLst>
              <a:gd name="adj" fmla="val 60139"/>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2">
            <a:extLst>
              <a:ext uri="{FF2B5EF4-FFF2-40B4-BE49-F238E27FC236}">
                <a16:creationId xmlns:a16="http://schemas.microsoft.com/office/drawing/2014/main" id="{E6CD9248-ADC1-DE96-B308-8E9057D83BA4}"/>
              </a:ext>
            </a:extLst>
          </p:cNvPr>
          <p:cNvSpPr/>
          <p:nvPr/>
        </p:nvSpPr>
        <p:spPr>
          <a:xfrm rot="-5400000">
            <a:off x="509498" y="5174451"/>
            <a:ext cx="1655379" cy="1711717"/>
          </a:xfrm>
          <a:prstGeom prst="triangle">
            <a:avLst>
              <a:gd name="adj" fmla="val 936"/>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2">
            <a:extLst>
              <a:ext uri="{FF2B5EF4-FFF2-40B4-BE49-F238E27FC236}">
                <a16:creationId xmlns:a16="http://schemas.microsoft.com/office/drawing/2014/main" id="{38EBAB6E-CCB9-B456-9667-F106DA1ADF8D}"/>
              </a:ext>
            </a:extLst>
          </p:cNvPr>
          <p:cNvSpPr/>
          <p:nvPr/>
        </p:nvSpPr>
        <p:spPr>
          <a:xfrm rot="5400000">
            <a:off x="-164251" y="1262108"/>
            <a:ext cx="1040276" cy="711774"/>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2">
            <a:extLst>
              <a:ext uri="{FF2B5EF4-FFF2-40B4-BE49-F238E27FC236}">
                <a16:creationId xmlns:a16="http://schemas.microsoft.com/office/drawing/2014/main" id="{24A75949-C03C-F388-F957-03E1862E4B60}"/>
              </a:ext>
            </a:extLst>
          </p:cNvPr>
          <p:cNvSpPr/>
          <p:nvPr/>
        </p:nvSpPr>
        <p:spPr>
          <a:xfrm rot="10800000">
            <a:off x="52554" y="4291"/>
            <a:ext cx="2022764" cy="2241038"/>
          </a:xfrm>
          <a:prstGeom prst="triangle">
            <a:avLst>
              <a:gd name="adj" fmla="val 50388"/>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9F56"/>
              </a:solidFill>
              <a:latin typeface="Calibri"/>
              <a:ea typeface="Calibri"/>
              <a:cs typeface="Calibri"/>
              <a:sym typeface="Calibri"/>
            </a:endParaRPr>
          </a:p>
        </p:txBody>
      </p:sp>
      <p:sp>
        <p:nvSpPr>
          <p:cNvPr id="98" name="Google Shape;98;p2">
            <a:extLst>
              <a:ext uri="{FF2B5EF4-FFF2-40B4-BE49-F238E27FC236}">
                <a16:creationId xmlns:a16="http://schemas.microsoft.com/office/drawing/2014/main" id="{1D4A3D88-D72D-0BB8-708E-EB34C5999C58}"/>
              </a:ext>
            </a:extLst>
          </p:cNvPr>
          <p:cNvSpPr txBox="1"/>
          <p:nvPr/>
        </p:nvSpPr>
        <p:spPr>
          <a:xfrm>
            <a:off x="2608832" y="217617"/>
            <a:ext cx="62589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4800">
                <a:solidFill>
                  <a:srgbClr val="354F74"/>
                </a:solidFill>
                <a:latin typeface="Tahoma" panose="020B0604030504040204" pitchFamily="34" charset="0"/>
                <a:ea typeface="Tahoma" panose="020B0604030504040204" pitchFamily="34" charset="0"/>
                <a:cs typeface="Tahoma" panose="020B0604030504040204" pitchFamily="34" charset="0"/>
                <a:sym typeface="Calibri"/>
              </a:rPr>
              <a:t>Referenciák:</a:t>
            </a:r>
            <a:endParaRPr sz="2800">
              <a:solidFill>
                <a:srgbClr val="354F74"/>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99" name="Google Shape;99;p2">
            <a:extLst>
              <a:ext uri="{FF2B5EF4-FFF2-40B4-BE49-F238E27FC236}">
                <a16:creationId xmlns:a16="http://schemas.microsoft.com/office/drawing/2014/main" id="{688B48B1-AF54-4826-070F-DC8B46BE78E7}"/>
              </a:ext>
            </a:extLst>
          </p:cNvPr>
          <p:cNvSpPr txBox="1"/>
          <p:nvPr/>
        </p:nvSpPr>
        <p:spPr>
          <a:xfrm>
            <a:off x="2253522" y="1163207"/>
            <a:ext cx="6677118" cy="556840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hu-HU" sz="1200" dirty="0">
                <a:latin typeface="Tahoma" panose="020B0604030504040204" pitchFamily="34" charset="0"/>
                <a:ea typeface="Tahoma" panose="020B0604030504040204" pitchFamily="34" charset="0"/>
                <a:cs typeface="Tahoma" panose="020B0604030504040204" pitchFamily="34" charset="0"/>
              </a:rPr>
              <a:t>20. dia</a:t>
            </a:r>
            <a:r>
              <a:rPr lang="en-GB" sz="1200" dirty="0">
                <a:effectLst/>
                <a:latin typeface="Tahoma" panose="020B0604030504040204" pitchFamily="34" charset="0"/>
                <a:ea typeface="Tahoma" panose="020B0604030504040204" pitchFamily="34" charset="0"/>
                <a:cs typeface="Tahoma" panose="020B0604030504040204" pitchFamily="34" charset="0"/>
              </a:rPr>
              <a:t>: </a:t>
            </a:r>
            <a:r>
              <a:rPr lang="en-GB" sz="1200" dirty="0" err="1">
                <a:effectLst/>
                <a:latin typeface="Tahoma" panose="020B0604030504040204" pitchFamily="34" charset="0"/>
                <a:ea typeface="Tahoma" panose="020B0604030504040204" pitchFamily="34" charset="0"/>
                <a:cs typeface="Tahoma" panose="020B0604030504040204" pitchFamily="34" charset="0"/>
              </a:rPr>
              <a:t>MoveMobility</a:t>
            </a:r>
            <a:r>
              <a:rPr lang="en-GB" sz="1200" dirty="0">
                <a:effectLst/>
                <a:latin typeface="Tahoma" panose="020B0604030504040204" pitchFamily="34" charset="0"/>
                <a:ea typeface="Tahoma" panose="020B0604030504040204" pitchFamily="34" charset="0"/>
                <a:cs typeface="Tahoma" panose="020B0604030504040204" pitchFamily="34" charset="0"/>
              </a:rPr>
              <a:t> Inc. (2022): WHAT IS A COMMUNITY SHUTTLE, AND HOW DOES IT WORK?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3"/>
              </a:rPr>
              <a:t>https://medium.com/@movemobility07/what-is-a-community-shuttle-and-how-does-it-work-421cb3994fbe</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sz="1200" dirty="0">
                <a:latin typeface="Tahoma" panose="020B0604030504040204" pitchFamily="34" charset="0"/>
                <a:ea typeface="Tahoma" panose="020B0604030504040204" pitchFamily="34" charset="0"/>
                <a:cs typeface="Tahoma" panose="020B0604030504040204" pitchFamily="34" charset="0"/>
              </a:rPr>
              <a:t>23. dia</a:t>
            </a:r>
            <a:r>
              <a:rPr lang="en-GB" sz="1200" dirty="0">
                <a:effectLst/>
                <a:latin typeface="Tahoma" panose="020B0604030504040204" pitchFamily="34" charset="0"/>
                <a:ea typeface="Tahoma" panose="020B0604030504040204" pitchFamily="34" charset="0"/>
                <a:cs typeface="Tahoma" panose="020B0604030504040204" pitchFamily="34" charset="0"/>
              </a:rPr>
              <a:t>: Mechanical Education: Taxi vs owning a car is cheaper than using taxi services on a regular basis.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4"/>
              </a:rPr>
              <a:t>https://www.mechanicaleducation.com/taxi-vs-owning-a-car-is-cheaper-than-using-taxi-services-on-a-regular-basis/</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sz="1200" dirty="0">
                <a:effectLst/>
                <a:latin typeface="Tahoma" panose="020B0604030504040204" pitchFamily="34" charset="0"/>
                <a:ea typeface="Tahoma" panose="020B0604030504040204" pitchFamily="34" charset="0"/>
                <a:cs typeface="Tahoma" panose="020B0604030504040204" pitchFamily="34" charset="0"/>
              </a:rPr>
              <a:t>24. dia: </a:t>
            </a:r>
            <a:r>
              <a:rPr lang="en-GB" sz="1200" dirty="0">
                <a:effectLst/>
                <a:latin typeface="Tahoma" panose="020B0604030504040204" pitchFamily="34" charset="0"/>
                <a:ea typeface="Tahoma" panose="020B0604030504040204" pitchFamily="34" charset="0"/>
                <a:cs typeface="Tahoma" panose="020B0604030504040204" pitchFamily="34" charset="0"/>
              </a:rPr>
              <a:t>Greenvolve (2023): Handbook on Green City Elements.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5"/>
              </a:rPr>
              <a:t>https://greenvolve-project.eu/wp-content/uploads/pdfs/Handbook_Greenvolve_ENG.pdf</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1200" dirty="0">
                <a:effectLst/>
                <a:latin typeface="Tahoma" panose="020B0604030504040204" pitchFamily="34" charset="0"/>
                <a:ea typeface="Tahoma" panose="020B0604030504040204" pitchFamily="34" charset="0"/>
                <a:cs typeface="Tahoma" panose="020B0604030504040204" pitchFamily="34" charset="0"/>
              </a:rPr>
              <a:t>2</a:t>
            </a:r>
            <a:r>
              <a:rPr lang="hu-HU" sz="1200" dirty="0">
                <a:latin typeface="Tahoma" panose="020B0604030504040204" pitchFamily="34" charset="0"/>
                <a:ea typeface="Tahoma" panose="020B0604030504040204" pitchFamily="34" charset="0"/>
                <a:cs typeface="Tahoma" panose="020B0604030504040204" pitchFamily="34" charset="0"/>
              </a:rPr>
              <a:t>7. dia</a:t>
            </a:r>
            <a:r>
              <a:rPr lang="en-GB" sz="1200" dirty="0">
                <a:effectLst/>
                <a:latin typeface="Tahoma" panose="020B0604030504040204" pitchFamily="34" charset="0"/>
                <a:ea typeface="Tahoma" panose="020B0604030504040204" pitchFamily="34" charset="0"/>
                <a:cs typeface="Tahoma" panose="020B0604030504040204" pitchFamily="34" charset="0"/>
              </a:rPr>
              <a:t>: Burkert, Amelie et al. (2021): Interdisciplinary Analysis of Social Acceptance Regarding Electric Vehicles with a Focus on Charging Infrastructure and Driving Range in Germany.</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1200" dirty="0" err="1">
                <a:effectLst/>
                <a:latin typeface="Tahoma" panose="020B0604030504040204" pitchFamily="34" charset="0"/>
                <a:ea typeface="Tahoma" panose="020B0604030504040204" pitchFamily="34" charset="0"/>
                <a:cs typeface="Tahoma" panose="020B0604030504040204" pitchFamily="34" charset="0"/>
              </a:rPr>
              <a:t>Erneuerbar</a:t>
            </a:r>
            <a:r>
              <a:rPr lang="en-GB" sz="1200" dirty="0">
                <a:effectLst/>
                <a:latin typeface="Tahoma" panose="020B0604030504040204" pitchFamily="34" charset="0"/>
                <a:ea typeface="Tahoma" panose="020B0604030504040204" pitchFamily="34" charset="0"/>
                <a:cs typeface="Tahoma" panose="020B0604030504040204" pitchFamily="34" charset="0"/>
              </a:rPr>
              <a:t> </a:t>
            </a:r>
            <a:r>
              <a:rPr lang="en-GB" sz="1200" dirty="0" err="1">
                <a:effectLst/>
                <a:latin typeface="Tahoma" panose="020B0604030504040204" pitchFamily="34" charset="0"/>
                <a:ea typeface="Tahoma" panose="020B0604030504040204" pitchFamily="34" charset="0"/>
                <a:cs typeface="Tahoma" panose="020B0604030504040204" pitchFamily="34" charset="0"/>
              </a:rPr>
              <a:t>mobil</a:t>
            </a:r>
            <a:r>
              <a:rPr lang="en-GB" sz="1200" dirty="0">
                <a:effectLst/>
                <a:latin typeface="Tahoma" panose="020B0604030504040204" pitchFamily="34" charset="0"/>
                <a:ea typeface="Tahoma" panose="020B0604030504040204" pitchFamily="34" charset="0"/>
                <a:cs typeface="Tahoma" panose="020B0604030504040204" pitchFamily="34" charset="0"/>
              </a:rPr>
              <a:t>: What is electric mobility? What types of vehicles does it include?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6"/>
              </a:rPr>
              <a:t>https://www.erneuerbar-mobil.de/en/node/970</a:t>
            </a:r>
            <a:r>
              <a:rPr lang="en-GB" sz="1200" dirty="0">
                <a:effectLst/>
                <a:latin typeface="Tahoma" panose="020B0604030504040204" pitchFamily="34" charset="0"/>
                <a:ea typeface="Tahoma" panose="020B0604030504040204" pitchFamily="34" charset="0"/>
                <a:cs typeface="Tahoma" panose="020B0604030504040204" pitchFamily="34" charset="0"/>
              </a:rPr>
              <a:t> </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1200" dirty="0">
                <a:effectLst/>
                <a:latin typeface="Tahoma" panose="020B0604030504040204" pitchFamily="34" charset="0"/>
                <a:ea typeface="Tahoma" panose="020B0604030504040204" pitchFamily="34" charset="0"/>
                <a:cs typeface="Tahoma" panose="020B0604030504040204" pitchFamily="34" charset="0"/>
              </a:rPr>
              <a:t>2</a:t>
            </a:r>
            <a:r>
              <a:rPr lang="hu-HU" sz="1200" dirty="0">
                <a:latin typeface="Tahoma" panose="020B0604030504040204" pitchFamily="34" charset="0"/>
                <a:ea typeface="Tahoma" panose="020B0604030504040204" pitchFamily="34" charset="0"/>
                <a:cs typeface="Tahoma" panose="020B0604030504040204" pitchFamily="34" charset="0"/>
              </a:rPr>
              <a:t>8. dia</a:t>
            </a:r>
            <a:r>
              <a:rPr lang="en-GB" sz="1200" dirty="0">
                <a:effectLst/>
                <a:latin typeface="Tahoma" panose="020B0604030504040204" pitchFamily="34" charset="0"/>
                <a:ea typeface="Tahoma" panose="020B0604030504040204" pitchFamily="34" charset="0"/>
                <a:cs typeface="Tahoma" panose="020B0604030504040204" pitchFamily="34" charset="0"/>
              </a:rPr>
              <a:t>: </a:t>
            </a:r>
            <a:r>
              <a:rPr lang="hu-HU" sz="1200" dirty="0">
                <a:effectLst/>
                <a:latin typeface="Tahoma" panose="020B0604030504040204" pitchFamily="34" charset="0"/>
                <a:ea typeface="Tahoma" panose="020B0604030504040204" pitchFamily="34" charset="0"/>
                <a:cs typeface="Tahoma" panose="020B0604030504040204" pitchFamily="34" charset="0"/>
              </a:rPr>
              <a:t>European </a:t>
            </a:r>
            <a:r>
              <a:rPr lang="hu-HU" sz="1200" dirty="0" err="1">
                <a:effectLst/>
                <a:latin typeface="Tahoma" panose="020B0604030504040204" pitchFamily="34" charset="0"/>
                <a:ea typeface="Tahoma" panose="020B0604030504040204" pitchFamily="34" charset="0"/>
                <a:cs typeface="Tahoma" panose="020B0604030504040204" pitchFamily="34" charset="0"/>
              </a:rPr>
              <a:t>Alternative</a:t>
            </a:r>
            <a:r>
              <a:rPr lang="hu-HU" sz="1200" dirty="0">
                <a:effectLst/>
                <a:latin typeface="Tahoma" panose="020B0604030504040204" pitchFamily="34" charset="0"/>
                <a:ea typeface="Tahoma" panose="020B0604030504040204" pitchFamily="34" charset="0"/>
                <a:cs typeface="Tahoma" panose="020B0604030504040204" pitchFamily="34" charset="0"/>
              </a:rPr>
              <a:t> </a:t>
            </a:r>
            <a:r>
              <a:rPr lang="hu-HU" sz="1200" dirty="0" err="1">
                <a:effectLst/>
                <a:latin typeface="Tahoma" panose="020B0604030504040204" pitchFamily="34" charset="0"/>
                <a:ea typeface="Tahoma" panose="020B0604030504040204" pitchFamily="34" charset="0"/>
                <a:cs typeface="Tahoma" panose="020B0604030504040204" pitchFamily="34" charset="0"/>
              </a:rPr>
              <a:t>Fuels</a:t>
            </a:r>
            <a:r>
              <a:rPr lang="hu-HU" sz="1200" dirty="0">
                <a:effectLst/>
                <a:latin typeface="Tahoma" panose="020B0604030504040204" pitchFamily="34" charset="0"/>
                <a:ea typeface="Tahoma" panose="020B0604030504040204" pitchFamily="34" charset="0"/>
                <a:cs typeface="Tahoma" panose="020B0604030504040204" pitchFamily="34" charset="0"/>
              </a:rPr>
              <a:t> </a:t>
            </a:r>
            <a:r>
              <a:rPr lang="hu-HU" sz="1200" dirty="0" err="1">
                <a:effectLst/>
                <a:latin typeface="Tahoma" panose="020B0604030504040204" pitchFamily="34" charset="0"/>
                <a:ea typeface="Tahoma" panose="020B0604030504040204" pitchFamily="34" charset="0"/>
                <a:cs typeface="Tahoma" panose="020B0604030504040204" pitchFamily="34" charset="0"/>
              </a:rPr>
              <a:t>Observatory</a:t>
            </a:r>
            <a:r>
              <a:rPr lang="hu-HU" sz="1200" dirty="0">
                <a:effectLst/>
                <a:latin typeface="Tahoma" panose="020B0604030504040204" pitchFamily="34" charset="0"/>
                <a:ea typeface="Tahoma" panose="020B0604030504040204" pitchFamily="34" charset="0"/>
                <a:cs typeface="Tahoma" panose="020B0604030504040204" pitchFamily="34" charset="0"/>
              </a:rPr>
              <a:t>: </a:t>
            </a:r>
            <a:r>
              <a:rPr lang="hu-HU" sz="1200" dirty="0" err="1">
                <a:effectLst/>
                <a:latin typeface="Tahoma" panose="020B0604030504040204" pitchFamily="34" charset="0"/>
                <a:ea typeface="Tahoma" panose="020B0604030504040204" pitchFamily="34" charset="0"/>
                <a:cs typeface="Tahoma" panose="020B0604030504040204" pitchFamily="34" charset="0"/>
              </a:rPr>
              <a:t>Alternative</a:t>
            </a:r>
            <a:r>
              <a:rPr lang="hu-HU" sz="1200" dirty="0">
                <a:effectLst/>
                <a:latin typeface="Tahoma" panose="020B0604030504040204" pitchFamily="34" charset="0"/>
                <a:ea typeface="Tahoma" panose="020B0604030504040204" pitchFamily="34" charset="0"/>
                <a:cs typeface="Tahoma" panose="020B0604030504040204" pitchFamily="34" charset="0"/>
              </a:rPr>
              <a:t> </a:t>
            </a:r>
            <a:r>
              <a:rPr lang="hu-HU" sz="1200" dirty="0" err="1">
                <a:effectLst/>
                <a:latin typeface="Tahoma" panose="020B0604030504040204" pitchFamily="34" charset="0"/>
                <a:ea typeface="Tahoma" panose="020B0604030504040204" pitchFamily="34" charset="0"/>
                <a:cs typeface="Tahoma" panose="020B0604030504040204" pitchFamily="34" charset="0"/>
              </a:rPr>
              <a:t>fuels</a:t>
            </a:r>
            <a:r>
              <a:rPr lang="hu-HU" sz="1200" dirty="0">
                <a:effectLst/>
                <a:latin typeface="Tahoma" panose="020B0604030504040204" pitchFamily="34" charset="0"/>
                <a:ea typeface="Tahoma" panose="020B0604030504040204" pitchFamily="34" charset="0"/>
                <a:cs typeface="Tahoma" panose="020B0604030504040204" pitchFamily="34" charset="0"/>
              </a:rPr>
              <a:t>. </a:t>
            </a:r>
            <a:r>
              <a:rPr lang="hu-HU"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7"/>
              </a:rPr>
              <a:t>https://alternative-fuels-observatory.ec.europa.eu/general-information/alternative-fuels</a:t>
            </a:r>
            <a:r>
              <a:rPr lang="hu-HU" sz="1200"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r>
              <a:rPr lang="hu-HU" sz="1200" dirty="0">
                <a:effectLst/>
                <a:latin typeface="Tahoma" panose="020B0604030504040204" pitchFamily="34" charset="0"/>
                <a:ea typeface="Tahoma" panose="020B0604030504040204" pitchFamily="34" charset="0"/>
                <a:cs typeface="Tahoma" panose="020B0604030504040204" pitchFamily="34" charset="0"/>
              </a:rPr>
              <a:t>IEA: </a:t>
            </a:r>
            <a:r>
              <a:rPr lang="hu-HU" sz="1200" dirty="0" err="1">
                <a:effectLst/>
                <a:latin typeface="Tahoma" panose="020B0604030504040204" pitchFamily="34" charset="0"/>
                <a:ea typeface="Tahoma" panose="020B0604030504040204" pitchFamily="34" charset="0"/>
                <a:cs typeface="Tahoma" panose="020B0604030504040204" pitchFamily="34" charset="0"/>
              </a:rPr>
              <a:t>Hydrogen</a:t>
            </a:r>
            <a:r>
              <a:rPr lang="hu-HU" sz="1200" dirty="0">
                <a:effectLst/>
                <a:latin typeface="Tahoma" panose="020B0604030504040204" pitchFamily="34" charset="0"/>
                <a:ea typeface="Tahoma" panose="020B0604030504040204" pitchFamily="34" charset="0"/>
                <a:cs typeface="Tahoma" panose="020B0604030504040204" pitchFamily="34" charset="0"/>
              </a:rPr>
              <a:t>. </a:t>
            </a:r>
            <a:r>
              <a:rPr lang="hu-HU"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8"/>
              </a:rPr>
              <a:t>https://www.iea.org/energy-system/low-emission-fuels/hydrogen</a:t>
            </a:r>
            <a:r>
              <a:rPr lang="hu-HU" sz="1200"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r>
              <a:rPr lang="hu-HU" sz="1200" dirty="0">
                <a:effectLst/>
                <a:latin typeface="Tahoma" panose="020B0604030504040204" pitchFamily="34" charset="0"/>
                <a:ea typeface="Tahoma" panose="020B0604030504040204" pitchFamily="34" charset="0"/>
                <a:cs typeface="Tahoma" panose="020B0604030504040204" pitchFamily="34" charset="0"/>
              </a:rPr>
              <a:t>MET Group (2020): CNG VS LNG: WHAT ARE THE DIFFERENCES? </a:t>
            </a:r>
            <a:r>
              <a:rPr lang="hu-HU"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9"/>
              </a:rPr>
              <a:t>https://group.met.com/en/media/energy-insight/cng-vs-lng</a:t>
            </a:r>
            <a:r>
              <a:rPr lang="hu-HU" sz="1200"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r>
              <a:rPr lang="hu-HU" sz="1200" dirty="0">
                <a:effectLst/>
                <a:latin typeface="Tahoma" panose="020B0604030504040204" pitchFamily="34" charset="0"/>
                <a:ea typeface="Tahoma" panose="020B0604030504040204" pitchFamily="34" charset="0"/>
                <a:cs typeface="Tahoma" panose="020B0604030504040204" pitchFamily="34" charset="0"/>
              </a:rPr>
              <a:t>IEA: </a:t>
            </a:r>
            <a:r>
              <a:rPr lang="hu-HU" sz="1200" dirty="0" err="1">
                <a:effectLst/>
                <a:latin typeface="Tahoma" panose="020B0604030504040204" pitchFamily="34" charset="0"/>
                <a:ea typeface="Tahoma" panose="020B0604030504040204" pitchFamily="34" charset="0"/>
                <a:cs typeface="Tahoma" panose="020B0604030504040204" pitchFamily="34" charset="0"/>
              </a:rPr>
              <a:t>Biofuels</a:t>
            </a:r>
            <a:r>
              <a:rPr lang="hu-HU" sz="1200" dirty="0">
                <a:effectLst/>
                <a:latin typeface="Tahoma" panose="020B0604030504040204" pitchFamily="34" charset="0"/>
                <a:ea typeface="Tahoma" panose="020B0604030504040204" pitchFamily="34" charset="0"/>
                <a:cs typeface="Tahoma" panose="020B0604030504040204" pitchFamily="34" charset="0"/>
              </a:rPr>
              <a:t>. </a:t>
            </a:r>
            <a:r>
              <a:rPr lang="hu-HU"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10"/>
              </a:rPr>
              <a:t>https://www.iea.org/energy-system/low-emission-fuels/biofuels</a:t>
            </a:r>
            <a:r>
              <a:rPr lang="hu-HU" sz="1200"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r>
              <a:rPr lang="hu-HU" sz="1200" dirty="0">
                <a:effectLst/>
                <a:latin typeface="Tahoma" panose="020B0604030504040204" pitchFamily="34" charset="0"/>
                <a:ea typeface="Tahoma" panose="020B0604030504040204" pitchFamily="34" charset="0"/>
                <a:cs typeface="Tahoma" panose="020B0604030504040204" pitchFamily="34" charset="0"/>
              </a:rPr>
              <a:t>31. dia</a:t>
            </a:r>
            <a:r>
              <a:rPr lang="en-GB" sz="1200" dirty="0">
                <a:effectLst/>
                <a:latin typeface="Tahoma" panose="020B0604030504040204" pitchFamily="34" charset="0"/>
                <a:ea typeface="Tahoma" panose="020B0604030504040204" pitchFamily="34" charset="0"/>
                <a:cs typeface="Tahoma" panose="020B0604030504040204" pitchFamily="34" charset="0"/>
              </a:rPr>
              <a:t>: European Environment Agency (2023): Digitalisation can support shifting to more sustainable transport in Europe. </a:t>
            </a:r>
            <a:r>
              <a:rPr lang="en-GB" sz="12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11"/>
              </a:rPr>
              <a:t>https://www.eea.europa.eu/en/newsroom/news/digitalisation-can-support-shifting-to-more-sustainable-transport-in-europe</a:t>
            </a:r>
            <a:r>
              <a:rPr lang="en-GB" sz="1200" dirty="0">
                <a:effectLst/>
                <a:latin typeface="Tahoma" panose="020B0604030504040204" pitchFamily="34" charset="0"/>
                <a:ea typeface="Tahoma" panose="020B0604030504040204" pitchFamily="34" charset="0"/>
                <a:cs typeface="Tahoma" panose="020B0604030504040204" pitchFamily="34" charset="0"/>
              </a:rPr>
              <a:t> </a:t>
            </a:r>
            <a:endParaRPr lang="hu-HU" sz="1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hu-HU" sz="12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00" name="Google Shape;100;p2">
            <a:extLst>
              <a:ext uri="{FF2B5EF4-FFF2-40B4-BE49-F238E27FC236}">
                <a16:creationId xmlns:a16="http://schemas.microsoft.com/office/drawing/2014/main" id="{45B473C5-D01B-E8DC-08B5-3CA2B2DF917A}"/>
              </a:ext>
            </a:extLst>
          </p:cNvPr>
          <p:cNvSpPr/>
          <p:nvPr/>
        </p:nvSpPr>
        <p:spPr>
          <a:xfrm rot="10800000">
            <a:off x="9628907" y="0"/>
            <a:ext cx="2563093" cy="106680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a:extLst>
              <a:ext uri="{FF2B5EF4-FFF2-40B4-BE49-F238E27FC236}">
                <a16:creationId xmlns:a16="http://schemas.microsoft.com/office/drawing/2014/main" id="{AFE3DE4B-4246-D9BA-433C-4D1AC08FA6A5}"/>
              </a:ext>
            </a:extLst>
          </p:cNvPr>
          <p:cNvSpPr/>
          <p:nvPr/>
        </p:nvSpPr>
        <p:spPr>
          <a:xfrm rot="-5400000">
            <a:off x="10868739" y="723362"/>
            <a:ext cx="1605759" cy="1040763"/>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a:extLst>
              <a:ext uri="{FF2B5EF4-FFF2-40B4-BE49-F238E27FC236}">
                <a16:creationId xmlns:a16="http://schemas.microsoft.com/office/drawing/2014/main" id="{80AD3156-ABAF-22BE-7A05-457712DE1343}"/>
              </a:ext>
            </a:extLst>
          </p:cNvPr>
          <p:cNvSpPr/>
          <p:nvPr/>
        </p:nvSpPr>
        <p:spPr>
          <a:xfrm rot="-5400000">
            <a:off x="10227911" y="4893911"/>
            <a:ext cx="2561419" cy="1366756"/>
          </a:xfrm>
          <a:prstGeom prst="triangle">
            <a:avLst>
              <a:gd name="adj" fmla="val 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a:extLst>
              <a:ext uri="{FF2B5EF4-FFF2-40B4-BE49-F238E27FC236}">
                <a16:creationId xmlns:a16="http://schemas.microsoft.com/office/drawing/2014/main" id="{104883C0-7B0F-4656-D3CF-8595108630EC}"/>
              </a:ext>
            </a:extLst>
          </p:cNvPr>
          <p:cNvSpPr/>
          <p:nvPr/>
        </p:nvSpPr>
        <p:spPr>
          <a:xfrm rot="-5400000">
            <a:off x="1595566" y="916991"/>
            <a:ext cx="789709" cy="415636"/>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0;p6">
            <a:extLst>
              <a:ext uri="{FF2B5EF4-FFF2-40B4-BE49-F238E27FC236}">
                <a16:creationId xmlns:a16="http://schemas.microsoft.com/office/drawing/2014/main" id="{1EEBA532-939F-D9B4-C544-6195E53E90F6}"/>
              </a:ext>
            </a:extLst>
          </p:cNvPr>
          <p:cNvSpPr txBox="1">
            <a:spLocks noGrp="1"/>
          </p:cNvSpPr>
          <p:nvPr>
            <p:ph type="sldNum" idx="12"/>
          </p:nvPr>
        </p:nvSpPr>
        <p:spPr>
          <a:xfrm>
            <a:off x="0" y="649287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sz="2800">
                <a:solidFill>
                  <a:srgbClr val="354F74"/>
                </a:solidFill>
              </a:rPr>
              <a:pPr marL="0" lvl="0" indent="0" algn="l" rtl="0">
                <a:spcBef>
                  <a:spcPts val="0"/>
                </a:spcBef>
                <a:spcAft>
                  <a:spcPts val="0"/>
                </a:spcAft>
                <a:buNone/>
              </a:pPr>
              <a:t>36</a:t>
            </a:fld>
            <a:endParaRPr sz="2800">
              <a:solidFill>
                <a:srgbClr val="354F74"/>
              </a:solidFill>
            </a:endParaRPr>
          </a:p>
        </p:txBody>
      </p:sp>
    </p:spTree>
    <p:extLst>
      <p:ext uri="{BB962C8B-B14F-4D97-AF65-F5344CB8AC3E}">
        <p14:creationId xmlns:p14="http://schemas.microsoft.com/office/powerpoint/2010/main" val="316780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4197D607-B543-532E-6085-328A45196148}"/>
            </a:ext>
          </a:extLst>
        </p:cNvPr>
        <p:cNvGrpSpPr/>
        <p:nvPr/>
      </p:nvGrpSpPr>
      <p:grpSpPr>
        <a:xfrm>
          <a:off x="0" y="0"/>
          <a:ext cx="0" cy="0"/>
          <a:chOff x="0" y="0"/>
          <a:chExt cx="0" cy="0"/>
        </a:xfrm>
      </p:grpSpPr>
      <p:sp>
        <p:nvSpPr>
          <p:cNvPr id="93" name="Google Shape;93;p2">
            <a:extLst>
              <a:ext uri="{FF2B5EF4-FFF2-40B4-BE49-F238E27FC236}">
                <a16:creationId xmlns:a16="http://schemas.microsoft.com/office/drawing/2014/main" id="{4EBA8223-735F-6035-F7CB-EAEDE76C5CE1}"/>
              </a:ext>
            </a:extLst>
          </p:cNvPr>
          <p:cNvSpPr/>
          <p:nvPr/>
        </p:nvSpPr>
        <p:spPr>
          <a:xfrm rot="5400000">
            <a:off x="-1184563" y="3537087"/>
            <a:ext cx="4391888" cy="2022763"/>
          </a:xfrm>
          <a:prstGeom prst="triangle">
            <a:avLst>
              <a:gd name="adj" fmla="val 52872"/>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2">
            <a:extLst>
              <a:ext uri="{FF2B5EF4-FFF2-40B4-BE49-F238E27FC236}">
                <a16:creationId xmlns:a16="http://schemas.microsoft.com/office/drawing/2014/main" id="{6003C406-EBBD-14ED-7C65-B57D43D4B347}"/>
              </a:ext>
            </a:extLst>
          </p:cNvPr>
          <p:cNvSpPr/>
          <p:nvPr/>
        </p:nvSpPr>
        <p:spPr>
          <a:xfrm rot="-5400000">
            <a:off x="309679" y="2361620"/>
            <a:ext cx="2463665" cy="1303067"/>
          </a:xfrm>
          <a:prstGeom prst="triangle">
            <a:avLst>
              <a:gd name="adj" fmla="val 60139"/>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2">
            <a:extLst>
              <a:ext uri="{FF2B5EF4-FFF2-40B4-BE49-F238E27FC236}">
                <a16:creationId xmlns:a16="http://schemas.microsoft.com/office/drawing/2014/main" id="{896A540C-562F-49C7-E9A7-0C1CBDDB99CC}"/>
              </a:ext>
            </a:extLst>
          </p:cNvPr>
          <p:cNvSpPr/>
          <p:nvPr/>
        </p:nvSpPr>
        <p:spPr>
          <a:xfrm rot="-5400000">
            <a:off x="509498" y="5174451"/>
            <a:ext cx="1655379" cy="1711717"/>
          </a:xfrm>
          <a:prstGeom prst="triangle">
            <a:avLst>
              <a:gd name="adj" fmla="val 936"/>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2">
            <a:extLst>
              <a:ext uri="{FF2B5EF4-FFF2-40B4-BE49-F238E27FC236}">
                <a16:creationId xmlns:a16="http://schemas.microsoft.com/office/drawing/2014/main" id="{23290B3E-75A8-BD6F-A9F7-CCA953E46A5C}"/>
              </a:ext>
            </a:extLst>
          </p:cNvPr>
          <p:cNvSpPr/>
          <p:nvPr/>
        </p:nvSpPr>
        <p:spPr>
          <a:xfrm rot="5400000">
            <a:off x="-164251" y="1262108"/>
            <a:ext cx="1040276" cy="711774"/>
          </a:xfrm>
          <a:prstGeom prst="triangle">
            <a:avLst>
              <a:gd name="adj" fmla="val 10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2">
            <a:extLst>
              <a:ext uri="{FF2B5EF4-FFF2-40B4-BE49-F238E27FC236}">
                <a16:creationId xmlns:a16="http://schemas.microsoft.com/office/drawing/2014/main" id="{12F8A241-5699-6CAF-189E-C4FFFF4C4CCA}"/>
              </a:ext>
            </a:extLst>
          </p:cNvPr>
          <p:cNvSpPr/>
          <p:nvPr/>
        </p:nvSpPr>
        <p:spPr>
          <a:xfrm rot="10800000">
            <a:off x="52554" y="4291"/>
            <a:ext cx="2022764" cy="2241038"/>
          </a:xfrm>
          <a:prstGeom prst="triangle">
            <a:avLst>
              <a:gd name="adj" fmla="val 50388"/>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9F56"/>
              </a:solidFill>
              <a:latin typeface="Calibri"/>
              <a:ea typeface="Calibri"/>
              <a:cs typeface="Calibri"/>
              <a:sym typeface="Calibri"/>
            </a:endParaRPr>
          </a:p>
        </p:txBody>
      </p:sp>
      <p:sp>
        <p:nvSpPr>
          <p:cNvPr id="98" name="Google Shape;98;p2">
            <a:extLst>
              <a:ext uri="{FF2B5EF4-FFF2-40B4-BE49-F238E27FC236}">
                <a16:creationId xmlns:a16="http://schemas.microsoft.com/office/drawing/2014/main" id="{8F7B7551-293B-9E7B-3F9D-2355D82B91A5}"/>
              </a:ext>
            </a:extLst>
          </p:cNvPr>
          <p:cNvSpPr txBox="1"/>
          <p:nvPr/>
        </p:nvSpPr>
        <p:spPr>
          <a:xfrm>
            <a:off x="2784118" y="766084"/>
            <a:ext cx="62589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4800">
                <a:solidFill>
                  <a:srgbClr val="354F74"/>
                </a:solidFill>
                <a:latin typeface="Tahoma" panose="020B0604030504040204" pitchFamily="34" charset="0"/>
                <a:ea typeface="Tahoma" panose="020B0604030504040204" pitchFamily="34" charset="0"/>
                <a:cs typeface="Tahoma" panose="020B0604030504040204" pitchFamily="34" charset="0"/>
                <a:sym typeface="Calibri"/>
              </a:rPr>
              <a:t>Képek:</a:t>
            </a:r>
            <a:endParaRPr sz="2800">
              <a:solidFill>
                <a:srgbClr val="354F74"/>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99" name="Google Shape;99;p2">
            <a:extLst>
              <a:ext uri="{FF2B5EF4-FFF2-40B4-BE49-F238E27FC236}">
                <a16:creationId xmlns:a16="http://schemas.microsoft.com/office/drawing/2014/main" id="{63463A42-CB6F-C55E-3D56-F533E54E938E}"/>
              </a:ext>
            </a:extLst>
          </p:cNvPr>
          <p:cNvSpPr txBox="1"/>
          <p:nvPr/>
        </p:nvSpPr>
        <p:spPr>
          <a:xfrm>
            <a:off x="2371249" y="1740438"/>
            <a:ext cx="6258910" cy="3283936"/>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hu-HU" dirty="0">
                <a:latin typeface="Tahoma" panose="020B0604030504040204" pitchFamily="34" charset="0"/>
                <a:ea typeface="Tahoma" panose="020B0604030504040204" pitchFamily="34" charset="0"/>
                <a:cs typeface="Tahoma" panose="020B0604030504040204" pitchFamily="34" charset="0"/>
              </a:rPr>
              <a:t>1</a:t>
            </a:r>
            <a:r>
              <a:rPr lang="hu-HU" dirty="0">
                <a:effectLst/>
                <a:latin typeface="Tahoma" panose="020B0604030504040204" pitchFamily="34" charset="0"/>
                <a:ea typeface="Tahoma" panose="020B0604030504040204" pitchFamily="34" charset="0"/>
                <a:cs typeface="Tahoma" panose="020B0604030504040204" pitchFamily="34" charset="0"/>
              </a:rPr>
              <a:t>5. dia</a:t>
            </a:r>
            <a:r>
              <a:rPr lang="en-GB" dirty="0">
                <a:effectLst/>
                <a:latin typeface="Tahoma" panose="020B0604030504040204" pitchFamily="34" charset="0"/>
                <a:ea typeface="Tahoma" panose="020B0604030504040204" pitchFamily="34" charset="0"/>
                <a:cs typeface="Tahoma" panose="020B0604030504040204" pitchFamily="34" charset="0"/>
              </a:rPr>
              <a:t>: </a:t>
            </a:r>
            <a:r>
              <a:rPr lang="en-GB"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3"/>
              </a:rPr>
              <a:t>Image by </a:t>
            </a:r>
            <a:r>
              <a:rPr lang="en-GB" u="sng" dirty="0" err="1">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3"/>
              </a:rPr>
              <a:t>Freepik</a:t>
            </a:r>
            <a:r>
              <a:rPr lang="en-GB" dirty="0">
                <a:effectLst/>
                <a:latin typeface="Tahoma" panose="020B0604030504040204" pitchFamily="34" charset="0"/>
                <a:ea typeface="Tahoma" panose="020B0604030504040204" pitchFamily="34" charset="0"/>
                <a:cs typeface="Tahoma" panose="020B0604030504040204" pitchFamily="34" charset="0"/>
              </a:rPr>
              <a:t> </a:t>
            </a:r>
            <a:endParaRPr lang="hu-HU"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GB" dirty="0">
                <a:effectLst/>
                <a:latin typeface="Tahoma" panose="020B0604030504040204" pitchFamily="34" charset="0"/>
                <a:ea typeface="Tahoma" panose="020B0604030504040204" pitchFamily="34" charset="0"/>
                <a:cs typeface="Tahoma" panose="020B0604030504040204" pitchFamily="34" charset="0"/>
              </a:rPr>
              <a:t>1</a:t>
            </a:r>
            <a:r>
              <a:rPr lang="hu-HU" dirty="0">
                <a:effectLst/>
                <a:latin typeface="Tahoma" panose="020B0604030504040204" pitchFamily="34" charset="0"/>
                <a:ea typeface="Tahoma" panose="020B0604030504040204" pitchFamily="34" charset="0"/>
                <a:cs typeface="Tahoma" panose="020B0604030504040204" pitchFamily="34" charset="0"/>
              </a:rPr>
              <a:t>8. dia</a:t>
            </a:r>
            <a:r>
              <a:rPr lang="en-GB" dirty="0">
                <a:effectLst/>
                <a:latin typeface="Tahoma" panose="020B0604030504040204" pitchFamily="34" charset="0"/>
                <a:ea typeface="Tahoma" panose="020B0604030504040204" pitchFamily="34" charset="0"/>
                <a:cs typeface="Tahoma" panose="020B0604030504040204" pitchFamily="34" charset="0"/>
              </a:rPr>
              <a:t>: </a:t>
            </a:r>
            <a:r>
              <a:rPr lang="en-GB" dirty="0">
                <a:effectLst/>
                <a:latin typeface="Tahoma" panose="020B0604030504040204" pitchFamily="34" charset="0"/>
                <a:ea typeface="Tahoma" panose="020B0604030504040204" pitchFamily="34" charset="0"/>
                <a:cs typeface="Tahoma" panose="020B0604030504040204" pitchFamily="34" charset="0"/>
                <a:hlinkClick r:id="rId4"/>
              </a:rPr>
              <a:t>AdobeStock_299088844</a:t>
            </a:r>
            <a:endParaRPr lang="hu-HU"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dirty="0">
                <a:effectLst/>
                <a:latin typeface="Tahoma" panose="020B0604030504040204" pitchFamily="34" charset="0"/>
                <a:ea typeface="Tahoma" panose="020B0604030504040204" pitchFamily="34" charset="0"/>
                <a:cs typeface="Tahoma" panose="020B0604030504040204" pitchFamily="34" charset="0"/>
              </a:rPr>
              <a:t>20. dia</a:t>
            </a:r>
            <a:r>
              <a:rPr lang="en-GB" dirty="0">
                <a:effectLst/>
                <a:latin typeface="Tahoma" panose="020B0604030504040204" pitchFamily="34" charset="0"/>
                <a:ea typeface="Tahoma" panose="020B0604030504040204" pitchFamily="34" charset="0"/>
                <a:cs typeface="Tahoma" panose="020B0604030504040204" pitchFamily="34" charset="0"/>
              </a:rPr>
              <a:t>: </a:t>
            </a:r>
            <a:r>
              <a:rPr lang="en-GB"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5"/>
              </a:rPr>
              <a:t>Image by </a:t>
            </a:r>
            <a:r>
              <a:rPr lang="en-GB" u="sng" dirty="0" err="1">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5"/>
              </a:rPr>
              <a:t>storyset</a:t>
            </a:r>
            <a:r>
              <a:rPr lang="en-GB"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5"/>
              </a:rPr>
              <a:t> on </a:t>
            </a:r>
            <a:r>
              <a:rPr lang="en-GB" u="sng" dirty="0" err="1">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5"/>
              </a:rPr>
              <a:t>Freepik</a:t>
            </a:r>
            <a:endParaRPr lang="hu-HU"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dirty="0">
                <a:latin typeface="Tahoma" panose="020B0604030504040204" pitchFamily="34" charset="0"/>
                <a:ea typeface="Tahoma" panose="020B0604030504040204" pitchFamily="34" charset="0"/>
                <a:cs typeface="Tahoma" panose="020B0604030504040204" pitchFamily="34" charset="0"/>
              </a:rPr>
              <a:t>21. dia</a:t>
            </a:r>
            <a:r>
              <a:rPr lang="en-GB" dirty="0">
                <a:effectLst/>
                <a:latin typeface="Tahoma" panose="020B0604030504040204" pitchFamily="34" charset="0"/>
                <a:ea typeface="Tahoma" panose="020B0604030504040204" pitchFamily="34" charset="0"/>
                <a:cs typeface="Tahoma" panose="020B0604030504040204" pitchFamily="34" charset="0"/>
              </a:rPr>
              <a:t>: </a:t>
            </a:r>
            <a:r>
              <a:rPr lang="en-GB"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6"/>
              </a:rPr>
              <a:t>Image by </a:t>
            </a:r>
            <a:r>
              <a:rPr lang="en-GB" u="sng" dirty="0" err="1">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6"/>
              </a:rPr>
              <a:t>storyset</a:t>
            </a:r>
            <a:r>
              <a:rPr lang="en-GB"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6"/>
              </a:rPr>
              <a:t> on </a:t>
            </a:r>
            <a:r>
              <a:rPr lang="en-GB" u="sng" dirty="0" err="1">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6"/>
              </a:rPr>
              <a:t>Freepik</a:t>
            </a:r>
            <a:endParaRPr lang="hu-HU"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dirty="0">
                <a:effectLst/>
                <a:latin typeface="Tahoma" panose="020B0604030504040204" pitchFamily="34" charset="0"/>
                <a:ea typeface="Tahoma" panose="020B0604030504040204" pitchFamily="34" charset="0"/>
                <a:cs typeface="Tahoma" panose="020B0604030504040204" pitchFamily="34" charset="0"/>
              </a:rPr>
              <a:t>23. dia</a:t>
            </a:r>
            <a:r>
              <a:rPr lang="en-GB" dirty="0">
                <a:effectLst/>
                <a:latin typeface="Tahoma" panose="020B0604030504040204" pitchFamily="34" charset="0"/>
                <a:ea typeface="Tahoma" panose="020B0604030504040204" pitchFamily="34" charset="0"/>
                <a:cs typeface="Tahoma" panose="020B0604030504040204" pitchFamily="34" charset="0"/>
              </a:rPr>
              <a:t>: </a:t>
            </a:r>
            <a:r>
              <a:rPr lang="en-GB"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7"/>
              </a:rPr>
              <a:t>Image by </a:t>
            </a:r>
            <a:r>
              <a:rPr lang="en-GB" u="sng" dirty="0" err="1">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7"/>
              </a:rPr>
              <a:t>pch.vector</a:t>
            </a:r>
            <a:r>
              <a:rPr lang="en-GB"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7"/>
              </a:rPr>
              <a:t> on </a:t>
            </a:r>
            <a:r>
              <a:rPr lang="en-GB" u="sng" dirty="0" err="1">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7"/>
              </a:rPr>
              <a:t>Freepik</a:t>
            </a:r>
            <a:endParaRPr lang="hu-HU"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GB" dirty="0">
                <a:effectLst/>
                <a:latin typeface="Tahoma" panose="020B0604030504040204" pitchFamily="34" charset="0"/>
                <a:ea typeface="Tahoma" panose="020B0604030504040204" pitchFamily="34" charset="0"/>
                <a:cs typeface="Tahoma" panose="020B0604030504040204" pitchFamily="34" charset="0"/>
              </a:rPr>
              <a:t>2</a:t>
            </a:r>
            <a:r>
              <a:rPr lang="hu-HU" dirty="0">
                <a:latin typeface="Tahoma" panose="020B0604030504040204" pitchFamily="34" charset="0"/>
                <a:ea typeface="Tahoma" panose="020B0604030504040204" pitchFamily="34" charset="0"/>
                <a:cs typeface="Tahoma" panose="020B0604030504040204" pitchFamily="34" charset="0"/>
              </a:rPr>
              <a:t>4. dia</a:t>
            </a:r>
            <a:r>
              <a:rPr lang="en-GB" dirty="0">
                <a:effectLst/>
                <a:latin typeface="Tahoma" panose="020B0604030504040204" pitchFamily="34" charset="0"/>
                <a:ea typeface="Tahoma" panose="020B0604030504040204" pitchFamily="34" charset="0"/>
                <a:cs typeface="Tahoma" panose="020B0604030504040204" pitchFamily="34" charset="0"/>
              </a:rPr>
              <a:t>: </a:t>
            </a:r>
            <a:r>
              <a:rPr lang="en-GB"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8"/>
              </a:rPr>
              <a:t>AdobeStock_461183130</a:t>
            </a:r>
            <a:endParaRPr lang="hu-HU"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dirty="0">
                <a:effectLst/>
                <a:latin typeface="Tahoma" panose="020B0604030504040204" pitchFamily="34" charset="0"/>
                <a:ea typeface="Tahoma" panose="020B0604030504040204" pitchFamily="34" charset="0"/>
                <a:cs typeface="Tahoma" panose="020B0604030504040204" pitchFamily="34" charset="0"/>
              </a:rPr>
              <a:t>26. dia</a:t>
            </a:r>
            <a:r>
              <a:rPr lang="en-GB" dirty="0">
                <a:effectLst/>
                <a:latin typeface="Tahoma" panose="020B0604030504040204" pitchFamily="34" charset="0"/>
                <a:ea typeface="Tahoma" panose="020B0604030504040204" pitchFamily="34" charset="0"/>
                <a:cs typeface="Tahoma" panose="020B0604030504040204" pitchFamily="34" charset="0"/>
              </a:rPr>
              <a:t>: </a:t>
            </a:r>
            <a:r>
              <a:rPr lang="en-GB"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9"/>
              </a:rPr>
              <a:t>AdobeStock_267124600</a:t>
            </a:r>
            <a:endParaRPr lang="hu-HU"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hu-HU" dirty="0">
                <a:effectLst/>
                <a:latin typeface="Tahoma" panose="020B0604030504040204" pitchFamily="34" charset="0"/>
                <a:ea typeface="Tahoma" panose="020B0604030504040204" pitchFamily="34" charset="0"/>
                <a:cs typeface="Tahoma" panose="020B0604030504040204" pitchFamily="34" charset="0"/>
              </a:rPr>
              <a:t>3</a:t>
            </a:r>
            <a:r>
              <a:rPr lang="hu-HU" dirty="0">
                <a:latin typeface="Tahoma" panose="020B0604030504040204" pitchFamily="34" charset="0"/>
                <a:ea typeface="Tahoma" panose="020B0604030504040204" pitchFamily="34" charset="0"/>
                <a:cs typeface="Tahoma" panose="020B0604030504040204" pitchFamily="34" charset="0"/>
              </a:rPr>
              <a:t>2. dia</a:t>
            </a:r>
            <a:r>
              <a:rPr lang="en-GB" dirty="0">
                <a:effectLst/>
                <a:latin typeface="Tahoma" panose="020B0604030504040204" pitchFamily="34" charset="0"/>
                <a:ea typeface="Tahoma" panose="020B0604030504040204" pitchFamily="34" charset="0"/>
                <a:cs typeface="Tahoma" panose="020B0604030504040204" pitchFamily="34" charset="0"/>
              </a:rPr>
              <a:t>: </a:t>
            </a:r>
            <a:r>
              <a:rPr lang="en-GB" dirty="0">
                <a:effectLst/>
                <a:latin typeface="Tahoma" panose="020B0604030504040204" pitchFamily="34" charset="0"/>
                <a:ea typeface="Tahoma" panose="020B0604030504040204" pitchFamily="34" charset="0"/>
                <a:cs typeface="Tahoma" panose="020B0604030504040204" pitchFamily="34" charset="0"/>
                <a:hlinkClick r:id="rId10"/>
              </a:rPr>
              <a:t>AdobeStock_437850828</a:t>
            </a:r>
            <a:endParaRPr lang="hu-HU" dirty="0">
              <a:effectLst/>
              <a:latin typeface="Tahoma" panose="020B0604030504040204" pitchFamily="34" charset="0"/>
              <a:ea typeface="Tahoma" panose="020B0604030504040204" pitchFamily="34" charset="0"/>
              <a:cs typeface="Tahoma" panose="020B0604030504040204" pitchFamily="34" charset="0"/>
            </a:endParaRPr>
          </a:p>
        </p:txBody>
      </p:sp>
      <p:sp>
        <p:nvSpPr>
          <p:cNvPr id="100" name="Google Shape;100;p2">
            <a:extLst>
              <a:ext uri="{FF2B5EF4-FFF2-40B4-BE49-F238E27FC236}">
                <a16:creationId xmlns:a16="http://schemas.microsoft.com/office/drawing/2014/main" id="{B4022751-FCA2-D0D0-EE11-0015E6A9782F}"/>
              </a:ext>
            </a:extLst>
          </p:cNvPr>
          <p:cNvSpPr/>
          <p:nvPr/>
        </p:nvSpPr>
        <p:spPr>
          <a:xfrm rot="10800000">
            <a:off x="9628907" y="0"/>
            <a:ext cx="2563093" cy="1066800"/>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a:extLst>
              <a:ext uri="{FF2B5EF4-FFF2-40B4-BE49-F238E27FC236}">
                <a16:creationId xmlns:a16="http://schemas.microsoft.com/office/drawing/2014/main" id="{A667D5B9-4C54-B998-88BB-81505C9D5F97}"/>
              </a:ext>
            </a:extLst>
          </p:cNvPr>
          <p:cNvSpPr/>
          <p:nvPr/>
        </p:nvSpPr>
        <p:spPr>
          <a:xfrm rot="-5400000">
            <a:off x="10868739" y="723362"/>
            <a:ext cx="1605759" cy="1040763"/>
          </a:xfrm>
          <a:prstGeom prst="triangle">
            <a:avLst>
              <a:gd name="adj" fmla="val 5000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a:extLst>
              <a:ext uri="{FF2B5EF4-FFF2-40B4-BE49-F238E27FC236}">
                <a16:creationId xmlns:a16="http://schemas.microsoft.com/office/drawing/2014/main" id="{72DC73C2-AC6B-EE55-2C1D-8044D7CA51B0}"/>
              </a:ext>
            </a:extLst>
          </p:cNvPr>
          <p:cNvSpPr/>
          <p:nvPr/>
        </p:nvSpPr>
        <p:spPr>
          <a:xfrm rot="-5400000">
            <a:off x="10227911" y="4893911"/>
            <a:ext cx="2561419" cy="1366756"/>
          </a:xfrm>
          <a:prstGeom prst="triangle">
            <a:avLst>
              <a:gd name="adj" fmla="val 0"/>
            </a:avLst>
          </a:prstGeom>
          <a:solidFill>
            <a:srgbClr val="354F74"/>
          </a:solidFill>
          <a:ln w="12700" cap="flat" cmpd="sng">
            <a:solidFill>
              <a:srgbClr val="354F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a:extLst>
              <a:ext uri="{FF2B5EF4-FFF2-40B4-BE49-F238E27FC236}">
                <a16:creationId xmlns:a16="http://schemas.microsoft.com/office/drawing/2014/main" id="{AE83C8C1-3A68-DB17-7A48-9AAFE35440FB}"/>
              </a:ext>
            </a:extLst>
          </p:cNvPr>
          <p:cNvSpPr/>
          <p:nvPr/>
        </p:nvSpPr>
        <p:spPr>
          <a:xfrm rot="-5400000">
            <a:off x="1595566" y="916991"/>
            <a:ext cx="789709" cy="415636"/>
          </a:xfrm>
          <a:prstGeom prst="triangle">
            <a:avLst>
              <a:gd name="adj" fmla="val 50000"/>
            </a:avLst>
          </a:prstGeom>
          <a:solidFill>
            <a:srgbClr val="E89F56"/>
          </a:solidFill>
          <a:ln w="12700" cap="flat" cmpd="sng">
            <a:solidFill>
              <a:srgbClr val="E89F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0;p6">
            <a:extLst>
              <a:ext uri="{FF2B5EF4-FFF2-40B4-BE49-F238E27FC236}">
                <a16:creationId xmlns:a16="http://schemas.microsoft.com/office/drawing/2014/main" id="{2BC3C36D-61AD-1CF8-610E-6A30276C3CA5}"/>
              </a:ext>
            </a:extLst>
          </p:cNvPr>
          <p:cNvSpPr txBox="1">
            <a:spLocks noGrp="1"/>
          </p:cNvSpPr>
          <p:nvPr>
            <p:ph type="sldNum" idx="12"/>
          </p:nvPr>
        </p:nvSpPr>
        <p:spPr>
          <a:xfrm>
            <a:off x="0" y="649287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sz="2800">
                <a:solidFill>
                  <a:srgbClr val="354F74"/>
                </a:solidFill>
              </a:rPr>
              <a:pPr marL="0" lvl="0" indent="0" algn="l" rtl="0">
                <a:spcBef>
                  <a:spcPts val="0"/>
                </a:spcBef>
                <a:spcAft>
                  <a:spcPts val="0"/>
                </a:spcAft>
                <a:buNone/>
              </a:pPr>
              <a:t>37</a:t>
            </a:fld>
            <a:endParaRPr sz="2800">
              <a:solidFill>
                <a:srgbClr val="354F74"/>
              </a:solidFill>
            </a:endParaRPr>
          </a:p>
        </p:txBody>
      </p:sp>
    </p:spTree>
    <p:extLst>
      <p:ext uri="{BB962C8B-B14F-4D97-AF65-F5344CB8AC3E}">
        <p14:creationId xmlns:p14="http://schemas.microsoft.com/office/powerpoint/2010/main" val="2068317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610AF0A-49CE-2CBA-5E25-F0E17047AAED}"/>
              </a:ext>
            </a:extLst>
          </p:cNvPr>
          <p:cNvSpPr>
            <a:spLocks noGrp="1"/>
          </p:cNvSpPr>
          <p:nvPr>
            <p:ph type="title"/>
          </p:nvPr>
        </p:nvSpPr>
        <p:spPr>
          <a:xfrm>
            <a:off x="2462212" y="2567317"/>
            <a:ext cx="7267575" cy="2052308"/>
          </a:xfrm>
        </p:spPr>
        <p:txBody>
          <a:bodyPr>
            <a:normAutofit fontScale="90000"/>
          </a:bodyPr>
          <a:lstStyle/>
          <a:p>
            <a:r>
              <a:rPr lang="en-US"/>
              <a:t>További </a:t>
            </a:r>
            <a:r>
              <a:rPr lang="hu-HU"/>
              <a:t>képzési</a:t>
            </a:r>
            <a:r>
              <a:rPr lang="en-US"/>
              <a:t> </a:t>
            </a:r>
            <a:r>
              <a:rPr lang="hu-HU"/>
              <a:t>segéd</a:t>
            </a:r>
            <a:r>
              <a:rPr lang="en-US"/>
              <a:t>anyag</a:t>
            </a:r>
            <a:r>
              <a:rPr lang="hu-HU"/>
              <a:t>ok</a:t>
            </a:r>
            <a:r>
              <a:rPr lang="en-US"/>
              <a:t>ért látogassa meg weboldalunkat:</a:t>
            </a:r>
            <a:br>
              <a:rPr lang="hu-HU"/>
            </a:br>
            <a:br>
              <a:rPr lang="en-US" dirty="0"/>
            </a:br>
            <a:r>
              <a:rPr lang="en-US" dirty="0"/>
              <a:t> </a:t>
            </a:r>
            <a:r>
              <a:rPr lang="en-US" dirty="0">
                <a:hlinkClick r:id="rId2"/>
              </a:rPr>
              <a:t>https://changers2.eu/</a:t>
            </a:r>
            <a:r>
              <a:rPr lang="hu-HU" dirty="0"/>
              <a:t> </a:t>
            </a:r>
            <a:r>
              <a:rPr lang="en-US" dirty="0"/>
              <a:t> </a:t>
            </a:r>
            <a:br>
              <a:rPr lang="en-US" dirty="0"/>
            </a:br>
            <a:endParaRPr lang="hu-HU" dirty="0"/>
          </a:p>
        </p:txBody>
      </p:sp>
      <p:sp>
        <p:nvSpPr>
          <p:cNvPr id="4" name="Google Shape;158;p5">
            <a:extLst>
              <a:ext uri="{FF2B5EF4-FFF2-40B4-BE49-F238E27FC236}">
                <a16:creationId xmlns:a16="http://schemas.microsoft.com/office/drawing/2014/main" id="{957BE6D0-6202-4285-A8A3-7FF7F3C06362}"/>
              </a:ext>
            </a:extLst>
          </p:cNvPr>
          <p:cNvSpPr txBox="1"/>
          <p:nvPr/>
        </p:nvSpPr>
        <p:spPr>
          <a:xfrm>
            <a:off x="7035763" y="5514950"/>
            <a:ext cx="5156237" cy="1277232"/>
          </a:xfrm>
          <a:prstGeom prst="rect">
            <a:avLst/>
          </a:prstGeom>
          <a:noFill/>
          <a:ln>
            <a:noFill/>
          </a:ln>
        </p:spPr>
        <p:txBody>
          <a:bodyPr spcFirstLastPara="1" wrap="square" lIns="91425" tIns="45700" rIns="91425" bIns="45700" anchor="t" anchorCtr="0">
            <a:spAutoFit/>
          </a:bodyPr>
          <a:lstStyle/>
          <a:p>
            <a:r>
              <a:rPr lang="en-US" sz="1100" b="0" i="0">
                <a:effectLst/>
                <a:latin typeface="Calibri Light" panose="020F0302020204030204" pitchFamily="34" charset="0"/>
                <a:cs typeface="Calibri Light" panose="020F0302020204030204" pitchFamily="34" charset="0"/>
              </a:rPr>
              <a:t>Az Európai Unió finanszírozásával. Az itt szereplő vélemények és állítások a szerző(k) álláspontját tükrözik, és nem feltétlenül egyeznek meg az Európai Unió vagy az Európai Oktatási és Kulturális Végrehajtó Ügynökség (EACEA) hivatalos álláspontjával. Sem az Európai Unió, sem az EACEA nem vonható felelősségre miattuk. </a:t>
            </a:r>
            <a:endParaRPr lang="hu-HU" sz="1100" b="0" i="0">
              <a:effectLst/>
              <a:latin typeface="Calibri Light" panose="020F0302020204030204" pitchFamily="34" charset="0"/>
              <a:cs typeface="Calibri Light" panose="020F0302020204030204" pitchFamily="34" charset="0"/>
            </a:endParaRPr>
          </a:p>
          <a:p>
            <a:r>
              <a:rPr lang="en-US" sz="1100" b="0" i="0">
                <a:effectLst/>
                <a:latin typeface="Calibri Light" panose="020F0302020204030204" pitchFamily="34" charset="0"/>
                <a:cs typeface="Calibri Light" panose="020F0302020204030204" pitchFamily="34" charset="0"/>
              </a:rPr>
              <a:t>"Change Household Attitudes for a Non-wasteful, Green environment and Energy-consciousness addressing Rural Seniors" </a:t>
            </a:r>
            <a:r>
              <a:rPr lang="hu-HU" sz="1100" b="0" i="0">
                <a:effectLst/>
                <a:latin typeface="Calibri Light" panose="020F0302020204030204" pitchFamily="34" charset="0"/>
                <a:cs typeface="Calibri Light" panose="020F0302020204030204" pitchFamily="34" charset="0"/>
              </a:rPr>
              <a:t>P</a:t>
            </a:r>
            <a:r>
              <a:rPr lang="en-US" sz="1100" b="0" i="0">
                <a:effectLst/>
                <a:latin typeface="Calibri Light" panose="020F0302020204030204" pitchFamily="34" charset="0"/>
                <a:cs typeface="Calibri Light" panose="020F0302020204030204" pitchFamily="34" charset="0"/>
              </a:rPr>
              <a:t>roje</a:t>
            </a:r>
            <a:r>
              <a:rPr lang="hu-HU" sz="1100" b="0" i="0">
                <a:effectLst/>
                <a:latin typeface="Calibri Light" panose="020F0302020204030204" pitchFamily="34" charset="0"/>
                <a:cs typeface="Calibri Light" panose="020F0302020204030204" pitchFamily="34" charset="0"/>
              </a:rPr>
              <a:t>k</a:t>
            </a:r>
            <a:r>
              <a:rPr lang="en-US" sz="1100" b="0" i="0">
                <a:effectLst/>
                <a:latin typeface="Calibri Light" panose="020F0302020204030204" pitchFamily="34" charset="0"/>
                <a:cs typeface="Calibri Light" panose="020F0302020204030204" pitchFamily="34" charset="0"/>
              </a:rPr>
              <a:t>t</a:t>
            </a:r>
            <a:r>
              <a:rPr lang="hu-HU" sz="1100" b="0" i="0">
                <a:effectLst/>
                <a:latin typeface="Calibri Light" panose="020F0302020204030204" pitchFamily="34" charset="0"/>
                <a:cs typeface="Calibri Light" panose="020F0302020204030204" pitchFamily="34" charset="0"/>
              </a:rPr>
              <a:t>azonosító</a:t>
            </a:r>
            <a:r>
              <a:rPr lang="en-US" sz="1100" b="0" i="0">
                <a:effectLst/>
                <a:latin typeface="Calibri Light" panose="020F0302020204030204" pitchFamily="34" charset="0"/>
                <a:cs typeface="Calibri Light" panose="020F0302020204030204" pitchFamily="34" charset="0"/>
              </a:rPr>
              <a:t>: 2022-1-HU01-KA220-ADU-000089052</a:t>
            </a:r>
            <a:endParaRPr lang="en-MT" sz="1100" dirty="0">
              <a:latin typeface="Calibri Light" panose="020F0302020204030204" pitchFamily="34" charset="0"/>
              <a:cs typeface="Calibri Light" panose="020F0302020204030204" pitchFamily="34" charset="0"/>
            </a:endParaRPr>
          </a:p>
        </p:txBody>
      </p:sp>
      <p:pic>
        <p:nvPicPr>
          <p:cNvPr id="3" name="Kép 2">
            <a:extLst>
              <a:ext uri="{FF2B5EF4-FFF2-40B4-BE49-F238E27FC236}">
                <a16:creationId xmlns:a16="http://schemas.microsoft.com/office/drawing/2014/main" id="{070E42F6-6648-6C64-64D0-C5004A8BC1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67928" y="5732905"/>
            <a:ext cx="3942953" cy="841322"/>
          </a:xfrm>
          <a:prstGeom prst="rect">
            <a:avLst/>
          </a:prstGeom>
        </p:spPr>
      </p:pic>
    </p:spTree>
    <p:extLst>
      <p:ext uri="{BB962C8B-B14F-4D97-AF65-F5344CB8AC3E}">
        <p14:creationId xmlns:p14="http://schemas.microsoft.com/office/powerpoint/2010/main" val="153843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726271" y="11446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54F74"/>
              </a:buClr>
              <a:buSzPts val="4000"/>
              <a:buFont typeface="Tahoma"/>
              <a:buNone/>
            </a:pPr>
            <a:r>
              <a:rPr lang="hu-HU"/>
              <a:t>Képzési modulok és témák</a:t>
            </a:r>
            <a:endParaRPr/>
          </a:p>
        </p:txBody>
      </p:sp>
      <p:graphicFrame>
        <p:nvGraphicFramePr>
          <p:cNvPr id="187" name="Google Shape;187;p4"/>
          <p:cNvGraphicFramePr/>
          <p:nvPr>
            <p:extLst>
              <p:ext uri="{D42A27DB-BD31-4B8C-83A1-F6EECF244321}">
                <p14:modId xmlns:p14="http://schemas.microsoft.com/office/powerpoint/2010/main" val="3965718077"/>
              </p:ext>
            </p:extLst>
          </p:nvPr>
        </p:nvGraphicFramePr>
        <p:xfrm>
          <a:off x="852854" y="1429450"/>
          <a:ext cx="8590075" cy="4737735"/>
        </p:xfrm>
        <a:graphic>
          <a:graphicData uri="http://schemas.openxmlformats.org/drawingml/2006/table">
            <a:tbl>
              <a:tblPr>
                <a:noFill/>
              </a:tblPr>
              <a:tblGrid>
                <a:gridCol w="4030225">
                  <a:extLst>
                    <a:ext uri="{9D8B030D-6E8A-4147-A177-3AD203B41FA5}">
                      <a16:colId xmlns:a16="http://schemas.microsoft.com/office/drawing/2014/main" val="20000"/>
                    </a:ext>
                  </a:extLst>
                </a:gridCol>
                <a:gridCol w="624200">
                  <a:extLst>
                    <a:ext uri="{9D8B030D-6E8A-4147-A177-3AD203B41FA5}">
                      <a16:colId xmlns:a16="http://schemas.microsoft.com/office/drawing/2014/main" val="20001"/>
                    </a:ext>
                  </a:extLst>
                </a:gridCol>
                <a:gridCol w="3935650">
                  <a:extLst>
                    <a:ext uri="{9D8B030D-6E8A-4147-A177-3AD203B41FA5}">
                      <a16:colId xmlns:a16="http://schemas.microsoft.com/office/drawing/2014/main" val="20002"/>
                    </a:ext>
                  </a:extLst>
                </a:gridCol>
              </a:tblGrid>
              <a:tr h="276225">
                <a:tc>
                  <a:txBody>
                    <a:bodyPr/>
                    <a:lstStyle/>
                    <a:p>
                      <a:pPr marL="0" marR="0" lvl="0" indent="0" algn="ctr" rtl="0">
                        <a:spcBef>
                          <a:spcPts val="0"/>
                        </a:spcBef>
                        <a:spcAft>
                          <a:spcPts val="0"/>
                        </a:spcAft>
                        <a:buNone/>
                      </a:pPr>
                      <a:r>
                        <a:rPr lang="en-US" sz="1600" b="1" i="0" u="none" strike="noStrike" cap="none">
                          <a:solidFill>
                            <a:srgbClr val="000000"/>
                          </a:solidFill>
                          <a:latin typeface="Tahoma"/>
                          <a:ea typeface="Tahoma"/>
                          <a:cs typeface="Tahoma"/>
                          <a:sym typeface="Tahoma"/>
                        </a:rPr>
                        <a:t>WP3 </a:t>
                      </a:r>
                      <a:r>
                        <a:rPr lang="hu-HU" sz="1600" b="1" i="0" u="none" strike="noStrike" cap="none">
                          <a:solidFill>
                            <a:srgbClr val="000000"/>
                          </a:solidFill>
                          <a:latin typeface="Tahoma"/>
                          <a:ea typeface="Tahoma"/>
                          <a:cs typeface="Tahoma"/>
                          <a:sym typeface="Tahoma"/>
                        </a:rPr>
                        <a:t>felépítés</a:t>
                      </a:r>
                      <a:endParaRPr/>
                    </a:p>
                  </a:txBody>
                  <a:tcPr marL="9525" marR="9525" marT="9525" marB="0">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1600" b="1" i="0" u="none" strike="noStrike" cap="none">
                        <a:solidFill>
                          <a:srgbClr val="000000"/>
                        </a:solidFill>
                        <a:latin typeface="Tahoma"/>
                        <a:ea typeface="Tahoma"/>
                        <a:cs typeface="Tahoma"/>
                        <a:sym typeface="Tahoma"/>
                      </a:endParaRPr>
                    </a:p>
                  </a:txBody>
                  <a:tcPr marL="9525" marR="9525" marT="9525" marB="0">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600" b="1" i="0" u="none" strike="noStrike" cap="none">
                          <a:solidFill>
                            <a:srgbClr val="000000"/>
                          </a:solidFill>
                          <a:latin typeface="Tahoma"/>
                          <a:ea typeface="Tahoma"/>
                          <a:cs typeface="Tahoma"/>
                          <a:sym typeface="Tahoma"/>
                        </a:rPr>
                        <a:t>WP3 </a:t>
                      </a:r>
                      <a:r>
                        <a:rPr lang="hu-HU" sz="1600" b="1" i="0" u="none" strike="noStrike" cap="none">
                          <a:solidFill>
                            <a:srgbClr val="000000"/>
                          </a:solidFill>
                          <a:latin typeface="Tahoma"/>
                          <a:ea typeface="Tahoma"/>
                          <a:cs typeface="Tahoma"/>
                          <a:sym typeface="Tahoma"/>
                        </a:rPr>
                        <a:t>témák</a:t>
                      </a:r>
                      <a:endParaRPr/>
                    </a:p>
                  </a:txBody>
                  <a:tcPr marL="9525" marR="9525" marT="9525" marB="0">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675">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7650">
                <a:tc>
                  <a:txBody>
                    <a:bodyPr/>
                    <a:lstStyle/>
                    <a:p>
                      <a:pPr marL="0" marR="0" lvl="0" indent="0" algn="l" rtl="0">
                        <a:spcBef>
                          <a:spcPts val="0"/>
                        </a:spcBef>
                        <a:spcAft>
                          <a:spcPts val="0"/>
                        </a:spcAft>
                        <a:buNone/>
                      </a:pPr>
                      <a:r>
                        <a:rPr lang="en-US" sz="1600" b="1" i="0" u="none" strike="noStrike" cap="none">
                          <a:solidFill>
                            <a:srgbClr val="000000"/>
                          </a:solidFill>
                          <a:latin typeface="Tahoma"/>
                          <a:ea typeface="Tahoma"/>
                          <a:cs typeface="Tahoma"/>
                          <a:sym typeface="Tahoma"/>
                        </a:rPr>
                        <a:t>1. Fenntartható életvitel</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E0B2"/>
                    </a:solidFill>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E0B2"/>
                    </a:solidFill>
                  </a:tcPr>
                </a:tc>
                <a:extLst>
                  <a:ext uri="{0D108BD9-81ED-4DB2-BD59-A6C34878D82A}">
                    <a16:rowId xmlns:a16="http://schemas.microsoft.com/office/drawing/2014/main" val="10002"/>
                  </a:ext>
                </a:extLst>
              </a:tr>
              <a:tr h="190500">
                <a:tc rowSpan="3">
                  <a:txBody>
                    <a:bodyPr/>
                    <a:lstStyle/>
                    <a:p>
                      <a:pPr marL="0" marR="0" lvl="0" indent="0" algn="l" rtl="0">
                        <a:spcBef>
                          <a:spcPts val="0"/>
                        </a:spcBef>
                        <a:spcAft>
                          <a:spcPts val="0"/>
                        </a:spcAft>
                        <a:buNone/>
                      </a:pPr>
                      <a:r>
                        <a:rPr lang="en-US" sz="1400" b="0" i="1" u="none" strike="noStrike" cap="none">
                          <a:solidFill>
                            <a:srgbClr val="000000"/>
                          </a:solidFill>
                          <a:latin typeface="Tahoma"/>
                          <a:ea typeface="Tahoma"/>
                          <a:cs typeface="Tahoma"/>
                          <a:sym typeface="Tahoma"/>
                        </a:rPr>
                        <a:t>Cél: A személyes értékekről való elmélkedés, annak azonosítása és magyarázata, hogy az értékek hogyan különböznek egyénenként és változnak idővel, miközben kritikusan értékeli, hogy ezek hogyan illeszkednek a fenntarthatósági értékekhez.</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marL="0" marR="0" lvl="0" indent="0" algn="l" rtl="0">
                        <a:spcBef>
                          <a:spcPts val="0"/>
                        </a:spcBef>
                        <a:spcAft>
                          <a:spcPts val="0"/>
                        </a:spcAft>
                        <a:buNone/>
                      </a:pPr>
                      <a:endParaRPr sz="1600" b="0" i="0" u="none" strike="noStrike" cap="none">
                        <a:solidFill>
                          <a:schemeClr val="tx1"/>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Font typeface="Arial"/>
                        <a:buNone/>
                      </a:pPr>
                      <a:r>
                        <a:rPr lang="en-US" sz="1600" b="1" i="0" u="none" strike="noStrike" cap="none">
                          <a:solidFill>
                            <a:schemeClr val="tx1"/>
                          </a:solidFill>
                          <a:latin typeface="Tahoma"/>
                          <a:ea typeface="Tahoma"/>
                          <a:cs typeface="Tahoma"/>
                          <a:sym typeface="Tahoma"/>
                        </a:rPr>
                        <a:t>1A - Generációk közötti elkötelezettség</a:t>
                      </a:r>
                      <a:endParaRPr sz="1600" b="1" i="0" u="none" strike="noStrike" cap="none">
                        <a:solidFill>
                          <a:schemeClr val="tx1"/>
                        </a:solidFill>
                        <a:latin typeface="Tahoma"/>
                        <a:ea typeface="Tahoma"/>
                        <a:cs typeface="Tahoma"/>
                        <a:sym typeface="Arial"/>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val="10003"/>
                  </a:ext>
                </a:extLst>
              </a:tr>
              <a:tr h="190500">
                <a:tc vMerge="1">
                  <a:txBody>
                    <a:bodyPr/>
                    <a:lstStyle/>
                    <a:p>
                      <a:endParaRPr lang="hu-HU"/>
                    </a:p>
                  </a:txBody>
                  <a:tcPr/>
                </a:tc>
                <a:tc>
                  <a:txBody>
                    <a:bodyPr/>
                    <a:lstStyle/>
                    <a:p>
                      <a:pPr marL="0" marR="0" lvl="0" indent="0" algn="l" rtl="0">
                        <a:spcBef>
                          <a:spcPts val="0"/>
                        </a:spcBef>
                        <a:spcAft>
                          <a:spcPts val="0"/>
                        </a:spcAft>
                        <a:buNone/>
                      </a:pPr>
                      <a:endParaRPr sz="1600" b="0" i="0" u="none" strike="noStrike" cap="none">
                        <a:solidFill>
                          <a:schemeClr val="tx1"/>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600" b="1" i="0" u="none" strike="noStrike" cap="none">
                          <a:solidFill>
                            <a:schemeClr val="tx1"/>
                          </a:solidFill>
                          <a:latin typeface="Tahoma"/>
                          <a:ea typeface="Tahoma"/>
                          <a:cs typeface="Tahoma"/>
                          <a:sym typeface="Tahoma"/>
                        </a:rPr>
                        <a:t>1B - </a:t>
                      </a:r>
                      <a:r>
                        <a:rPr lang="hu-HU" sz="1600" b="1" i="0" u="none" strike="noStrike" cap="none">
                          <a:solidFill>
                            <a:schemeClr val="tx1"/>
                          </a:solidFill>
                          <a:latin typeface="Tahoma"/>
                          <a:ea typeface="Tahoma"/>
                          <a:cs typeface="Tahoma"/>
                          <a:sym typeface="Tahoma"/>
                        </a:rPr>
                        <a:t>Hulladék</a:t>
                      </a:r>
                      <a:endParaRPr>
                        <a:solidFill>
                          <a:schemeClr val="tx1"/>
                        </a:solidFill>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val="10004"/>
                  </a:ext>
                </a:extLst>
              </a:tr>
              <a:tr h="190500">
                <a:tc vMerge="1">
                  <a:txBody>
                    <a:bodyPr/>
                    <a:lstStyle/>
                    <a:p>
                      <a:endParaRPr lang="hu-HU"/>
                    </a:p>
                  </a:txBody>
                  <a:tcPr/>
                </a:tc>
                <a:tc>
                  <a:txBody>
                    <a:bodyPr/>
                    <a:lstStyle/>
                    <a:p>
                      <a:pPr marL="0" marR="0" lvl="0" indent="0" algn="l" rtl="0">
                        <a:spcBef>
                          <a:spcPts val="0"/>
                        </a:spcBef>
                        <a:spcAft>
                          <a:spcPts val="0"/>
                        </a:spcAft>
                        <a:buNone/>
                      </a:pPr>
                      <a:endParaRPr sz="1600" b="0" i="0" u="none" strike="noStrike" cap="none">
                        <a:solidFill>
                          <a:schemeClr val="tx1"/>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600" b="1" i="0" u="none" strike="noStrike" cap="none">
                          <a:solidFill>
                            <a:schemeClr val="tx1"/>
                          </a:solidFill>
                          <a:latin typeface="Tahoma"/>
                          <a:ea typeface="Tahoma"/>
                          <a:cs typeface="Tahoma"/>
                          <a:sym typeface="Tahoma"/>
                        </a:rPr>
                        <a:t>1C - Zöld gazdaság</a:t>
                      </a:r>
                      <a:endParaRPr sz="1600" b="1" i="0" u="none" strike="noStrike" cap="none">
                        <a:solidFill>
                          <a:schemeClr val="tx1"/>
                        </a:solidFill>
                        <a:latin typeface="Tahoma"/>
                        <a:ea typeface="Tahoma"/>
                        <a:cs typeface="Tahoma"/>
                        <a:sym typeface="Arial"/>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val="10005"/>
                  </a:ext>
                </a:extLst>
              </a:tr>
              <a:tr h="190500">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b="1" i="0" u="none" strike="noStrike" cap="none">
                        <a:solidFill>
                          <a:srgbClr val="000000"/>
                        </a:solidFill>
                        <a:latin typeface="Tahoma"/>
                        <a:ea typeface="Tahoma"/>
                        <a:cs typeface="Tahoma"/>
                        <a:sym typeface="Tahoma"/>
                      </a:endParaRP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47650">
                <a:tc>
                  <a:txBody>
                    <a:bodyPr/>
                    <a:lstStyle/>
                    <a:p>
                      <a:pPr marL="0" marR="0" lvl="0" indent="0" algn="l" rtl="0">
                        <a:spcBef>
                          <a:spcPts val="0"/>
                        </a:spcBef>
                        <a:spcAft>
                          <a:spcPts val="0"/>
                        </a:spcAft>
                        <a:buNone/>
                      </a:pPr>
                      <a:r>
                        <a:rPr lang="en-US" sz="1600" b="1" i="0" u="none" strike="noStrike" cap="none">
                          <a:solidFill>
                            <a:srgbClr val="000000"/>
                          </a:solidFill>
                          <a:latin typeface="Tahoma"/>
                          <a:ea typeface="Tahoma"/>
                          <a:cs typeface="Tahoma"/>
                          <a:sym typeface="Tahoma"/>
                        </a:rPr>
                        <a:t>2. A mai világ problémái</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C6E7"/>
                    </a:solidFill>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600" b="1" i="0" u="none" strike="noStrike" cap="none">
                        <a:solidFill>
                          <a:srgbClr val="000000"/>
                        </a:solidFill>
                        <a:latin typeface="Tahoma"/>
                        <a:ea typeface="Tahoma"/>
                        <a:cs typeface="Tahoma"/>
                        <a:sym typeface="Tahoma"/>
                      </a:endParaRP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C6E7"/>
                    </a:solidFill>
                  </a:tcPr>
                </a:tc>
                <a:extLst>
                  <a:ext uri="{0D108BD9-81ED-4DB2-BD59-A6C34878D82A}">
                    <a16:rowId xmlns:a16="http://schemas.microsoft.com/office/drawing/2014/main" val="10007"/>
                  </a:ext>
                </a:extLst>
              </a:tr>
              <a:tr h="190500">
                <a:tc rowSpan="2">
                  <a:txBody>
                    <a:bodyPr/>
                    <a:lstStyle/>
                    <a:p>
                      <a:pPr marL="0" marR="0" lvl="0" indent="0" algn="l" rtl="0">
                        <a:spcBef>
                          <a:spcPts val="0"/>
                        </a:spcBef>
                        <a:spcAft>
                          <a:spcPts val="0"/>
                        </a:spcAft>
                        <a:buNone/>
                      </a:pPr>
                      <a:r>
                        <a:rPr lang="hu-HU" sz="1400" b="0" i="1" u="none" strike="noStrike" cap="none">
                          <a:solidFill>
                            <a:srgbClr val="000000"/>
                          </a:solidFill>
                          <a:latin typeface="Tahoma"/>
                          <a:ea typeface="Tahoma"/>
                          <a:cs typeface="Tahoma"/>
                          <a:sym typeface="Tahoma"/>
                        </a:rPr>
                        <a:t>Cél: Átmenetek és kihívások kezelése összetett fenntarthatósági helyzetekben, valamint a jövővel kapcsolatos döntések meghozatala bizonytalanság, többértelműség és kockázat mellett.</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C6E7"/>
                    </a:solidFill>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600" b="1" i="0" u="none" strike="noStrike" cap="none">
                          <a:solidFill>
                            <a:srgbClr val="000000"/>
                          </a:solidFill>
                          <a:latin typeface="Tahoma"/>
                          <a:ea typeface="Tahoma"/>
                          <a:cs typeface="Tahoma"/>
                          <a:sym typeface="Tahoma"/>
                        </a:rPr>
                        <a:t>2A - Alkalmazkodás az éghajlatváltozáshoz</a:t>
                      </a:r>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C6E7"/>
                    </a:solidFill>
                  </a:tcPr>
                </a:tc>
                <a:extLst>
                  <a:ext uri="{0D108BD9-81ED-4DB2-BD59-A6C34878D82A}">
                    <a16:rowId xmlns:a16="http://schemas.microsoft.com/office/drawing/2014/main" val="10008"/>
                  </a:ext>
                </a:extLst>
              </a:tr>
              <a:tr h="190500">
                <a:tc vMerge="1">
                  <a:txBody>
                    <a:bodyPr/>
                    <a:lstStyle/>
                    <a:p>
                      <a:endParaRPr lang="hu-HU"/>
                    </a:p>
                  </a:txBody>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en-US" sz="1600" b="1" i="0" u="none" strike="noStrike" cap="none">
                          <a:solidFill>
                            <a:srgbClr val="000000"/>
                          </a:solidFill>
                          <a:latin typeface="Tahoma"/>
                          <a:ea typeface="Tahoma"/>
                          <a:cs typeface="Tahoma"/>
                          <a:sym typeface="Tahoma"/>
                        </a:rPr>
                        <a:t>2B - Az éghajlatváltozás mérséklése</a:t>
                      </a:r>
                      <a:endParaRPr/>
                    </a:p>
                  </a:txBody>
                  <a:tcPr marL="9525" marR="9525" marT="9525"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3C6E7"/>
                    </a:solidFill>
                  </a:tcPr>
                </a:tc>
                <a:extLst>
                  <a:ext uri="{0D108BD9-81ED-4DB2-BD59-A6C34878D82A}">
                    <a16:rowId xmlns:a16="http://schemas.microsoft.com/office/drawing/2014/main" val="10009"/>
                  </a:ext>
                </a:extLst>
              </a:tr>
              <a:tr h="190500">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0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b="1" i="0" u="none" strike="noStrike" cap="none">
                        <a:solidFill>
                          <a:srgbClr val="000000"/>
                        </a:solidFill>
                        <a:latin typeface="Tahoma"/>
                        <a:ea typeface="Tahoma"/>
                        <a:cs typeface="Tahoma"/>
                        <a:sym typeface="Tahoma"/>
                      </a:endParaRP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38125">
                <a:tc>
                  <a:txBody>
                    <a:bodyPr/>
                    <a:lstStyle/>
                    <a:p>
                      <a:pPr marL="0" marR="0" lvl="0" indent="0" algn="l" rtl="0">
                        <a:spcBef>
                          <a:spcPts val="0"/>
                        </a:spcBef>
                        <a:spcAft>
                          <a:spcPts val="0"/>
                        </a:spcAft>
                        <a:buNone/>
                      </a:pPr>
                      <a:r>
                        <a:rPr lang="en-US" sz="1600" b="1" i="0" u="none" strike="noStrike" cap="none">
                          <a:solidFill>
                            <a:srgbClr val="000000"/>
                          </a:solidFill>
                          <a:latin typeface="Tahoma"/>
                          <a:ea typeface="Tahoma"/>
                          <a:cs typeface="Tahoma"/>
                          <a:sym typeface="Tahoma"/>
                        </a:rPr>
                        <a:t>3. Energia: E</a:t>
                      </a:r>
                      <a:r>
                        <a:rPr lang="hu-HU" sz="1600" b="1" i="0" u="none" strike="noStrike" cap="none">
                          <a:solidFill>
                            <a:srgbClr val="000000"/>
                          </a:solidFill>
                          <a:latin typeface="Tahoma"/>
                          <a:ea typeface="Tahoma"/>
                          <a:cs typeface="Tahoma"/>
                          <a:sym typeface="Tahoma"/>
                        </a:rPr>
                        <a:t>nergia</a:t>
                      </a:r>
                      <a:r>
                        <a:rPr lang="en-US" sz="1600" b="1" i="0" u="none" strike="noStrike" cap="none">
                          <a:solidFill>
                            <a:srgbClr val="000000"/>
                          </a:solidFill>
                          <a:latin typeface="Tahoma"/>
                          <a:ea typeface="Tahoma"/>
                          <a:cs typeface="Tahoma"/>
                          <a:sym typeface="Tahoma"/>
                        </a:rPr>
                        <a:t>források, Energiaszegénység és Fenntarthatóság</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rtl="0">
                        <a:spcBef>
                          <a:spcPts val="0"/>
                        </a:spcBef>
                        <a:spcAft>
                          <a:spcPts val="0"/>
                        </a:spcAft>
                        <a:buNone/>
                      </a:pPr>
                      <a:endParaRPr sz="1600" b="0" i="0" u="none" strike="noStrike" cap="none">
                        <a:solidFill>
                          <a:srgbClr val="000000"/>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rtl="0">
                        <a:spcBef>
                          <a:spcPts val="0"/>
                        </a:spcBef>
                        <a:spcAft>
                          <a:spcPts val="0"/>
                        </a:spcAft>
                        <a:buNone/>
                      </a:pPr>
                      <a:r>
                        <a:rPr lang="en-US" sz="1600" b="1" i="0" u="none" strike="noStrike" cap="none">
                          <a:solidFill>
                            <a:schemeClr val="tx1"/>
                          </a:solidFill>
                          <a:latin typeface="Tahoma"/>
                          <a:ea typeface="Tahoma"/>
                          <a:cs typeface="Tahoma"/>
                          <a:sym typeface="Tahoma"/>
                        </a:rPr>
                        <a:t>3A - </a:t>
                      </a:r>
                      <a:r>
                        <a:rPr lang="hu-HU" sz="1600" b="1" i="0" u="none" strike="noStrike" cap="none">
                          <a:solidFill>
                            <a:schemeClr val="tx1"/>
                          </a:solidFill>
                          <a:latin typeface="Tahoma"/>
                          <a:ea typeface="Tahoma"/>
                          <a:cs typeface="Tahoma"/>
                          <a:sym typeface="Tahoma"/>
                        </a:rPr>
                        <a:t>Energiaforrások</a:t>
                      </a:r>
                    </a:p>
                    <a:p>
                      <a:pPr marL="0" marR="0" lvl="0" indent="0" algn="l" rtl="0">
                        <a:spcBef>
                          <a:spcPts val="0"/>
                        </a:spcBef>
                        <a:spcAft>
                          <a:spcPts val="0"/>
                        </a:spcAft>
                        <a:buNone/>
                      </a:pPr>
                      <a:r>
                        <a:rPr lang="en-US" sz="1600" b="1" i="0" u="none" strike="noStrike" cap="none">
                          <a:solidFill>
                            <a:schemeClr val="tx1"/>
                          </a:solidFill>
                          <a:latin typeface="Tahoma"/>
                          <a:ea typeface="Tahoma"/>
                          <a:cs typeface="Tahoma"/>
                          <a:sym typeface="Tahoma"/>
                        </a:rPr>
                        <a:t>3B - </a:t>
                      </a:r>
                      <a:r>
                        <a:rPr lang="en-US" sz="1600" b="1" i="0" u="none" strike="noStrike" cap="none">
                          <a:solidFill>
                            <a:srgbClr val="000000"/>
                          </a:solidFill>
                          <a:latin typeface="Tahoma"/>
                          <a:ea typeface="Tahoma"/>
                          <a:cs typeface="Tahoma"/>
                          <a:sym typeface="Tahoma"/>
                        </a:rPr>
                        <a:t>Energiaszegénység</a:t>
                      </a:r>
                    </a:p>
                    <a:p>
                      <a:pPr marL="0" marR="0" lvl="0" indent="0" algn="l" rtl="0">
                        <a:spcBef>
                          <a:spcPts val="0"/>
                        </a:spcBef>
                        <a:spcAft>
                          <a:spcPts val="0"/>
                        </a:spcAft>
                        <a:buNone/>
                      </a:pPr>
                      <a:r>
                        <a:rPr lang="en-US" sz="1600" b="1" i="0" u="none" strike="noStrike" cap="none">
                          <a:solidFill>
                            <a:schemeClr val="tx1"/>
                          </a:solidFill>
                          <a:latin typeface="Tahoma"/>
                          <a:ea typeface="Tahoma"/>
                          <a:cs typeface="Tahoma"/>
                          <a:sym typeface="Tahoma"/>
                        </a:rPr>
                        <a:t>3C - Energetikai fenntarthatóság</a:t>
                      </a:r>
                    </a:p>
                    <a:p>
                      <a:pPr marL="0" marR="0" lvl="0" indent="0" algn="l" rtl="0">
                        <a:spcBef>
                          <a:spcPts val="0"/>
                        </a:spcBef>
                        <a:spcAft>
                          <a:spcPts val="0"/>
                        </a:spcAft>
                        <a:buNone/>
                      </a:pPr>
                      <a:r>
                        <a:rPr lang="en-US" sz="1600" b="1" i="0" u="none" strike="noStrike" cap="none">
                          <a:solidFill>
                            <a:srgbClr val="C00000"/>
                          </a:solidFill>
                          <a:latin typeface="Tahoma"/>
                          <a:ea typeface="Tahoma"/>
                          <a:cs typeface="Tahoma"/>
                          <a:sym typeface="Tahoma"/>
                        </a:rPr>
                        <a:t>3D - Fenntartható közlekedés</a:t>
                      </a:r>
                      <a:endParaRPr>
                        <a:solidFill>
                          <a:srgbClr val="C00000"/>
                        </a:solidFill>
                      </a:endParaRP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10011"/>
                  </a:ext>
                </a:extLst>
              </a:tr>
              <a:tr h="762000">
                <a:tc>
                  <a:txBody>
                    <a:bodyPr/>
                    <a:lstStyle/>
                    <a:p>
                      <a:pPr marL="0" marR="0" lvl="0" indent="0" algn="l" rtl="0">
                        <a:spcBef>
                          <a:spcPts val="0"/>
                        </a:spcBef>
                        <a:spcAft>
                          <a:spcPts val="0"/>
                        </a:spcAft>
                        <a:buNone/>
                      </a:pPr>
                      <a:r>
                        <a:rPr lang="en-US" sz="1400" b="0" i="1" u="none" strike="noStrike" cap="none">
                          <a:solidFill>
                            <a:srgbClr val="000000"/>
                          </a:solidFill>
                          <a:latin typeface="Tahoma"/>
                          <a:ea typeface="Tahoma"/>
                          <a:cs typeface="Tahoma"/>
                          <a:sym typeface="Tahoma"/>
                        </a:rPr>
                        <a:t>Cél: A saját fenntarthatósági potenciál felismerése és aktívan hozzájárulni a közösség és a bolygó kilátásainak javításához.</a:t>
                      </a:r>
                    </a:p>
                  </a:txBody>
                  <a:tcPr marL="9525" marR="9525" marT="9525" marB="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rtl="0">
                        <a:spcBef>
                          <a:spcPts val="0"/>
                        </a:spcBef>
                        <a:spcAft>
                          <a:spcPts val="0"/>
                        </a:spcAft>
                        <a:buNone/>
                      </a:pPr>
                      <a:endParaRPr sz="1600" b="0" i="0" u="none" strike="noStrike" cap="none">
                        <a:solidFill>
                          <a:schemeClr val="tx1"/>
                        </a:solidFill>
                        <a:latin typeface="Tahoma"/>
                        <a:ea typeface="Tahoma"/>
                        <a:cs typeface="Tahoma"/>
                        <a:sym typeface="Tahoma"/>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0012"/>
                  </a:ext>
                </a:extLst>
              </a:tr>
            </a:tbl>
          </a:graphicData>
        </a:graphic>
      </p:graphicFrame>
      <p:cxnSp>
        <p:nvCxnSpPr>
          <p:cNvPr id="188" name="Google Shape;188;p4"/>
          <p:cNvCxnSpPr>
            <a:cxnSpLocks/>
          </p:cNvCxnSpPr>
          <p:nvPr/>
        </p:nvCxnSpPr>
        <p:spPr>
          <a:xfrm>
            <a:off x="4901938" y="1991867"/>
            <a:ext cx="575700" cy="417300"/>
          </a:xfrm>
          <a:prstGeom prst="curvedConnector3">
            <a:avLst>
              <a:gd name="adj1" fmla="val 50000"/>
            </a:avLst>
          </a:prstGeom>
          <a:noFill/>
          <a:ln w="57150" cap="flat" cmpd="sng">
            <a:solidFill>
              <a:schemeClr val="accent1"/>
            </a:solidFill>
            <a:prstDash val="solid"/>
            <a:miter lim="800000"/>
            <a:headEnd type="none" w="sm" len="sm"/>
            <a:tailEnd type="triangle" w="med" len="med"/>
          </a:ln>
        </p:spPr>
      </p:cxnSp>
      <p:cxnSp>
        <p:nvCxnSpPr>
          <p:cNvPr id="189" name="Google Shape;189;p4"/>
          <p:cNvCxnSpPr>
            <a:cxnSpLocks/>
          </p:cNvCxnSpPr>
          <p:nvPr/>
        </p:nvCxnSpPr>
        <p:spPr>
          <a:xfrm>
            <a:off x="4920792" y="3717756"/>
            <a:ext cx="556800" cy="382200"/>
          </a:xfrm>
          <a:prstGeom prst="curvedConnector3">
            <a:avLst>
              <a:gd name="adj1" fmla="val 50000"/>
            </a:avLst>
          </a:prstGeom>
          <a:noFill/>
          <a:ln w="57150" cap="flat" cmpd="sng">
            <a:solidFill>
              <a:schemeClr val="accent1"/>
            </a:solidFill>
            <a:prstDash val="solid"/>
            <a:miter lim="800000"/>
            <a:headEnd type="none" w="sm" len="sm"/>
            <a:tailEnd type="triangle" w="med" len="med"/>
          </a:ln>
        </p:spPr>
      </p:cxnSp>
      <p:cxnSp>
        <p:nvCxnSpPr>
          <p:cNvPr id="190" name="Google Shape;190;p4"/>
          <p:cNvCxnSpPr>
            <a:cxnSpLocks/>
          </p:cNvCxnSpPr>
          <p:nvPr/>
        </p:nvCxnSpPr>
        <p:spPr>
          <a:xfrm>
            <a:off x="4883085" y="4991769"/>
            <a:ext cx="594600" cy="445500"/>
          </a:xfrm>
          <a:prstGeom prst="curvedConnector3">
            <a:avLst>
              <a:gd name="adj1" fmla="val 50000"/>
            </a:avLst>
          </a:prstGeom>
          <a:noFill/>
          <a:ln w="57150" cap="flat" cmpd="sng">
            <a:solidFill>
              <a:schemeClr val="accent1"/>
            </a:solidFill>
            <a:prstDash val="solid"/>
            <a:miter lim="800000"/>
            <a:headEnd type="none" w="sm" len="sm"/>
            <a:tailEnd type="triangle" w="med" len="med"/>
          </a:ln>
        </p:spPr>
      </p:cxnSp>
      <p:graphicFrame>
        <p:nvGraphicFramePr>
          <p:cNvPr id="5" name="Táblázat 3">
            <a:extLst>
              <a:ext uri="{FF2B5EF4-FFF2-40B4-BE49-F238E27FC236}">
                <a16:creationId xmlns:a16="http://schemas.microsoft.com/office/drawing/2014/main" id="{B9943FD1-8112-07AF-4F49-E713472F4AD0}"/>
              </a:ext>
            </a:extLst>
          </p:cNvPr>
          <p:cNvGraphicFramePr>
            <a:graphicFrameLocks noGrp="1"/>
          </p:cNvGraphicFramePr>
          <p:nvPr>
            <p:extLst>
              <p:ext uri="{D42A27DB-BD31-4B8C-83A1-F6EECF244321}">
                <p14:modId xmlns:p14="http://schemas.microsoft.com/office/powerpoint/2010/main" val="3624552852"/>
              </p:ext>
            </p:extLst>
          </p:nvPr>
        </p:nvGraphicFramePr>
        <p:xfrm>
          <a:off x="9595406" y="1366757"/>
          <a:ext cx="2160000" cy="4863120"/>
        </p:xfrm>
        <a:graphic>
          <a:graphicData uri="http://schemas.openxmlformats.org/drawingml/2006/table">
            <a:tbl>
              <a:tblPr firstRow="1" bandRow="1">
                <a:tableStyleId>{21E4AEA4-8DFA-4A89-87EB-49C32662AFE0}</a:tableStyleId>
              </a:tblPr>
              <a:tblGrid>
                <a:gridCol w="2160000">
                  <a:extLst>
                    <a:ext uri="{9D8B030D-6E8A-4147-A177-3AD203B41FA5}">
                      <a16:colId xmlns:a16="http://schemas.microsoft.com/office/drawing/2014/main" val="2215406580"/>
                    </a:ext>
                  </a:extLst>
                </a:gridCol>
              </a:tblGrid>
              <a:tr h="438334">
                <a:tc>
                  <a:txBody>
                    <a:bodyPr/>
                    <a:lstStyle/>
                    <a:p>
                      <a:pPr algn="ctr"/>
                      <a:r>
                        <a:rPr lang="hu-HU" sz="1600">
                          <a:latin typeface="Tahoma" panose="020B0604030504040204" pitchFamily="34" charset="0"/>
                          <a:ea typeface="Tahoma" panose="020B0604030504040204" pitchFamily="34" charset="0"/>
                          <a:cs typeface="Tahoma" panose="020B0604030504040204" pitchFamily="34" charset="0"/>
                        </a:rPr>
                        <a:t>WP4 KÉPZÉSI MODULOK</a:t>
                      </a:r>
                    </a:p>
                  </a:txBody>
                  <a:tcPr/>
                </a:tc>
                <a:extLst>
                  <a:ext uri="{0D108BD9-81ED-4DB2-BD59-A6C34878D82A}">
                    <a16:rowId xmlns:a16="http://schemas.microsoft.com/office/drawing/2014/main" val="4070730952"/>
                  </a:ext>
                </a:extLst>
              </a:tr>
              <a:tr h="612000">
                <a:tc>
                  <a:txBody>
                    <a:bodyPr/>
                    <a:lstStyle/>
                    <a:p>
                      <a:pPr marL="0" marR="0" lvl="0" indent="0" algn="ctr" rtl="0">
                        <a:lnSpc>
                          <a:spcPct val="100000"/>
                        </a:lnSpc>
                        <a:spcBef>
                          <a:spcPts val="0"/>
                        </a:spcBef>
                        <a:spcAft>
                          <a:spcPts val="0"/>
                        </a:spcAft>
                        <a:buClr>
                          <a:schemeClr val="dk1"/>
                        </a:buClr>
                        <a:buSzPts val="1600"/>
                        <a:buFont typeface="Tahoma"/>
                        <a:buNone/>
                      </a:pPr>
                      <a:r>
                        <a:rPr lang="en-US" sz="1600">
                          <a:solidFill>
                            <a:schemeClr val="tx1"/>
                          </a:solidFill>
                          <a:latin typeface="Tahoma"/>
                          <a:ea typeface="Tahoma"/>
                          <a:cs typeface="Tahoma"/>
                          <a:sym typeface="Tahoma"/>
                        </a:rPr>
                        <a:t>1. </a:t>
                      </a:r>
                      <a:r>
                        <a:rPr lang="hu-HU" sz="1600">
                          <a:solidFill>
                            <a:schemeClr val="tx1"/>
                          </a:solidFill>
                          <a:latin typeface="Tahoma"/>
                          <a:ea typeface="Tahoma"/>
                          <a:cs typeface="Tahoma"/>
                          <a:sym typeface="Tahoma"/>
                        </a:rPr>
                        <a:t>Bevezetés</a:t>
                      </a:r>
                      <a:endParaRPr>
                        <a:solidFill>
                          <a:schemeClr val="tx1"/>
                        </a:solidFill>
                      </a:endParaRPr>
                    </a:p>
                  </a:txBody>
                  <a:tcPr marL="28575" marR="28575" marT="19050" marB="19050" anchor="ctr"/>
                </a:tc>
                <a:extLst>
                  <a:ext uri="{0D108BD9-81ED-4DB2-BD59-A6C34878D82A}">
                    <a16:rowId xmlns:a16="http://schemas.microsoft.com/office/drawing/2014/main" val="1245120467"/>
                  </a:ext>
                </a:extLst>
              </a:tr>
              <a:tr h="612000">
                <a:tc>
                  <a:txBody>
                    <a:bodyPr/>
                    <a:lstStyle/>
                    <a:p>
                      <a:pPr marL="0" marR="0" lvl="0" indent="0" algn="ctr" rtl="0">
                        <a:spcBef>
                          <a:spcPts val="0"/>
                        </a:spcBef>
                        <a:spcAft>
                          <a:spcPts val="0"/>
                        </a:spcAft>
                        <a:buNone/>
                      </a:pPr>
                      <a:r>
                        <a:rPr lang="en-US" sz="1600" b="0">
                          <a:solidFill>
                            <a:schemeClr val="tx1"/>
                          </a:solidFill>
                          <a:latin typeface="Tahoma"/>
                          <a:ea typeface="Tahoma"/>
                          <a:cs typeface="Tahoma"/>
                          <a:sym typeface="Tahoma"/>
                        </a:rPr>
                        <a:t>2. A ház teljesítménye </a:t>
                      </a:r>
                      <a:endParaRPr>
                        <a:solidFill>
                          <a:schemeClr val="tx1"/>
                        </a:solidFill>
                      </a:endParaRPr>
                    </a:p>
                  </a:txBody>
                  <a:tcPr marL="28575" marR="28575" marT="19050" marB="19050" anchor="ctr"/>
                </a:tc>
                <a:extLst>
                  <a:ext uri="{0D108BD9-81ED-4DB2-BD59-A6C34878D82A}">
                    <a16:rowId xmlns:a16="http://schemas.microsoft.com/office/drawing/2014/main" val="294767405"/>
                  </a:ext>
                </a:extLst>
              </a:tr>
              <a:tr h="612000">
                <a:tc>
                  <a:txBody>
                    <a:bodyPr/>
                    <a:lstStyle/>
                    <a:p>
                      <a:pPr marL="0" marR="0" lvl="0" indent="0" algn="ctr" rtl="0">
                        <a:spcBef>
                          <a:spcPts val="0"/>
                        </a:spcBef>
                        <a:spcAft>
                          <a:spcPts val="0"/>
                        </a:spcAft>
                        <a:buNone/>
                      </a:pPr>
                      <a:r>
                        <a:rPr lang="en-US" sz="1600" b="0">
                          <a:solidFill>
                            <a:schemeClr val="tx1"/>
                          </a:solidFill>
                          <a:latin typeface="Tahoma"/>
                          <a:ea typeface="Tahoma"/>
                          <a:cs typeface="Tahoma"/>
                          <a:sym typeface="Tahoma"/>
                        </a:rPr>
                        <a:t>3. Házfelújítás</a:t>
                      </a:r>
                      <a:endParaRPr b="0">
                        <a:solidFill>
                          <a:schemeClr val="tx1"/>
                        </a:solidFill>
                      </a:endParaRPr>
                    </a:p>
                  </a:txBody>
                  <a:tcPr marL="28575" marR="28575" marT="19050" marB="19050" anchor="ctr"/>
                </a:tc>
                <a:extLst>
                  <a:ext uri="{0D108BD9-81ED-4DB2-BD59-A6C34878D82A}">
                    <a16:rowId xmlns:a16="http://schemas.microsoft.com/office/drawing/2014/main" val="198511659"/>
                  </a:ext>
                </a:extLst>
              </a:tr>
              <a:tr h="612000">
                <a:tc>
                  <a:txBody>
                    <a:bodyPr/>
                    <a:lstStyle/>
                    <a:p>
                      <a:pPr marL="0" marR="0" lvl="0" indent="0" algn="ctr" rtl="0">
                        <a:spcBef>
                          <a:spcPts val="0"/>
                        </a:spcBef>
                        <a:spcAft>
                          <a:spcPts val="0"/>
                        </a:spcAft>
                        <a:buNone/>
                      </a:pPr>
                      <a:r>
                        <a:rPr lang="en-US" sz="1600">
                          <a:solidFill>
                            <a:schemeClr val="tx1"/>
                          </a:solidFill>
                          <a:latin typeface="Tahoma"/>
                          <a:ea typeface="Tahoma"/>
                          <a:cs typeface="Tahoma"/>
                          <a:sym typeface="Tahoma"/>
                        </a:rPr>
                        <a:t>4. </a:t>
                      </a:r>
                      <a:r>
                        <a:rPr lang="hu-HU" sz="1600">
                          <a:solidFill>
                            <a:schemeClr val="tx1"/>
                          </a:solidFill>
                          <a:latin typeface="Tahoma"/>
                          <a:ea typeface="Tahoma"/>
                          <a:cs typeface="Tahoma"/>
                          <a:sym typeface="Tahoma"/>
                        </a:rPr>
                        <a:t>Hulladék</a:t>
                      </a:r>
                      <a:endParaRPr>
                        <a:solidFill>
                          <a:schemeClr val="tx1"/>
                        </a:solidFill>
                      </a:endParaRPr>
                    </a:p>
                  </a:txBody>
                  <a:tcPr marL="28575" marR="28575" marT="19050" marB="19050" anchor="ctr"/>
                </a:tc>
                <a:extLst>
                  <a:ext uri="{0D108BD9-81ED-4DB2-BD59-A6C34878D82A}">
                    <a16:rowId xmlns:a16="http://schemas.microsoft.com/office/drawing/2014/main" val="285604760"/>
                  </a:ext>
                </a:extLst>
              </a:tr>
              <a:tr h="612000">
                <a:tc>
                  <a:txBody>
                    <a:bodyPr/>
                    <a:lstStyle/>
                    <a:p>
                      <a:pPr marL="0" marR="0" lvl="0" indent="0" algn="ctr" rtl="0">
                        <a:spcBef>
                          <a:spcPts val="0"/>
                        </a:spcBef>
                        <a:spcAft>
                          <a:spcPts val="0"/>
                        </a:spcAft>
                        <a:buNone/>
                      </a:pPr>
                      <a:r>
                        <a:rPr lang="en-US" sz="1600" b="1">
                          <a:solidFill>
                            <a:srgbClr val="C00000"/>
                          </a:solidFill>
                          <a:latin typeface="Tahoma"/>
                          <a:ea typeface="Tahoma"/>
                          <a:cs typeface="Tahoma"/>
                          <a:sym typeface="Tahoma"/>
                        </a:rPr>
                        <a:t>5. Fenntartható közlekedés</a:t>
                      </a:r>
                      <a:endParaRPr b="1">
                        <a:solidFill>
                          <a:srgbClr val="C00000"/>
                        </a:solidFill>
                      </a:endParaRPr>
                    </a:p>
                  </a:txBody>
                  <a:tcPr marL="28575" marR="28575" marT="19050" marB="19050" anchor="ctr"/>
                </a:tc>
                <a:extLst>
                  <a:ext uri="{0D108BD9-81ED-4DB2-BD59-A6C34878D82A}">
                    <a16:rowId xmlns:a16="http://schemas.microsoft.com/office/drawing/2014/main" val="2885220211"/>
                  </a:ext>
                </a:extLst>
              </a:tr>
              <a:tr h="612000">
                <a:tc>
                  <a:txBody>
                    <a:bodyPr/>
                    <a:lstStyle/>
                    <a:p>
                      <a:pPr marL="0" marR="0" lvl="0" indent="0" algn="ctr" rtl="0">
                        <a:spcBef>
                          <a:spcPts val="0"/>
                        </a:spcBef>
                        <a:spcAft>
                          <a:spcPts val="0"/>
                        </a:spcAft>
                        <a:buNone/>
                      </a:pPr>
                      <a:r>
                        <a:rPr lang="en-US" sz="1600">
                          <a:solidFill>
                            <a:schemeClr val="tx1"/>
                          </a:solidFill>
                          <a:latin typeface="Tahoma"/>
                          <a:ea typeface="Tahoma"/>
                          <a:cs typeface="Tahoma"/>
                          <a:sym typeface="Tahoma"/>
                        </a:rPr>
                        <a:t>6. Fenntartható élelmiszerek</a:t>
                      </a:r>
                      <a:endParaRPr>
                        <a:solidFill>
                          <a:schemeClr val="tx1"/>
                        </a:solidFill>
                      </a:endParaRPr>
                    </a:p>
                  </a:txBody>
                  <a:tcPr marL="28575" marR="28575" marT="19050" marB="19050" anchor="ctr"/>
                </a:tc>
                <a:extLst>
                  <a:ext uri="{0D108BD9-81ED-4DB2-BD59-A6C34878D82A}">
                    <a16:rowId xmlns:a16="http://schemas.microsoft.com/office/drawing/2014/main" val="1862512208"/>
                  </a:ext>
                </a:extLst>
              </a:tr>
              <a:tr h="612000">
                <a:tc>
                  <a:txBody>
                    <a:bodyPr/>
                    <a:lstStyle/>
                    <a:p>
                      <a:pPr marL="0" marR="0" lvl="0" indent="0" algn="ctr" rtl="0">
                        <a:spcBef>
                          <a:spcPts val="0"/>
                        </a:spcBef>
                        <a:spcAft>
                          <a:spcPts val="0"/>
                        </a:spcAft>
                        <a:buNone/>
                      </a:pPr>
                      <a:r>
                        <a:rPr lang="en-US" sz="1600" b="0" dirty="0">
                          <a:solidFill>
                            <a:schemeClr val="tx1"/>
                          </a:solidFill>
                          <a:latin typeface="Tahoma"/>
                          <a:ea typeface="Tahoma"/>
                          <a:cs typeface="Tahoma"/>
                          <a:sym typeface="Tahoma"/>
                        </a:rPr>
                        <a:t>7. </a:t>
                      </a:r>
                      <a:r>
                        <a:rPr lang="en-US" sz="1600" b="0" dirty="0" err="1">
                          <a:solidFill>
                            <a:schemeClr val="tx1"/>
                          </a:solidFill>
                          <a:latin typeface="Tahoma"/>
                          <a:ea typeface="Tahoma"/>
                          <a:cs typeface="Tahoma"/>
                          <a:sym typeface="Tahoma"/>
                        </a:rPr>
                        <a:t>Biodiverzitás</a:t>
                      </a:r>
                      <a:r>
                        <a:rPr lang="en-US" sz="1600" b="0" dirty="0">
                          <a:solidFill>
                            <a:schemeClr val="tx1"/>
                          </a:solidFill>
                          <a:latin typeface="Tahoma"/>
                          <a:ea typeface="Tahoma"/>
                          <a:cs typeface="Tahoma"/>
                          <a:sym typeface="Tahoma"/>
                        </a:rPr>
                        <a:t> </a:t>
                      </a:r>
                      <a:r>
                        <a:rPr lang="hu-HU" sz="1600" b="0" dirty="0">
                          <a:solidFill>
                            <a:schemeClr val="tx1"/>
                          </a:solidFill>
                          <a:latin typeface="Tahoma"/>
                          <a:ea typeface="Tahoma"/>
                          <a:cs typeface="Tahoma"/>
                          <a:sym typeface="Tahoma"/>
                        </a:rPr>
                        <a:t>é</a:t>
                      </a:r>
                      <a:r>
                        <a:rPr lang="en-US" sz="1600" b="0" dirty="0">
                          <a:solidFill>
                            <a:schemeClr val="tx1"/>
                          </a:solidFill>
                          <a:latin typeface="Tahoma"/>
                          <a:ea typeface="Tahoma"/>
                          <a:cs typeface="Tahoma"/>
                          <a:sym typeface="Tahoma"/>
                        </a:rPr>
                        <a:t>s </a:t>
                      </a:r>
                      <a:r>
                        <a:rPr lang="en-US" sz="1600" b="0" dirty="0" err="1">
                          <a:solidFill>
                            <a:schemeClr val="tx1"/>
                          </a:solidFill>
                          <a:latin typeface="Tahoma"/>
                          <a:ea typeface="Tahoma"/>
                          <a:cs typeface="Tahoma"/>
                          <a:sym typeface="Tahoma"/>
                        </a:rPr>
                        <a:t>zéró</a:t>
                      </a:r>
                      <a:r>
                        <a:rPr lang="hu-HU" sz="1600" b="0" dirty="0">
                          <a:solidFill>
                            <a:schemeClr val="tx1"/>
                          </a:solidFill>
                          <a:latin typeface="Tahoma"/>
                          <a:ea typeface="Tahoma"/>
                          <a:cs typeface="Tahoma"/>
                          <a:sym typeface="Tahoma"/>
                        </a:rPr>
                        <a:t> </a:t>
                      </a:r>
                      <a:r>
                        <a:rPr lang="en-US" sz="1600" b="0" dirty="0" err="1">
                          <a:solidFill>
                            <a:schemeClr val="tx1"/>
                          </a:solidFill>
                          <a:latin typeface="Tahoma"/>
                          <a:ea typeface="Tahoma"/>
                          <a:cs typeface="Tahoma"/>
                          <a:sym typeface="Tahoma"/>
                        </a:rPr>
                        <a:t>szennyezés</a:t>
                      </a:r>
                      <a:endParaRPr b="0" dirty="0">
                        <a:solidFill>
                          <a:schemeClr val="tx1"/>
                        </a:solidFill>
                      </a:endParaRPr>
                    </a:p>
                  </a:txBody>
                  <a:tcPr marL="28575" marR="28575" marT="19050" marB="19050" anchor="ctr"/>
                </a:tc>
                <a:extLst>
                  <a:ext uri="{0D108BD9-81ED-4DB2-BD59-A6C34878D82A}">
                    <a16:rowId xmlns:a16="http://schemas.microsoft.com/office/drawing/2014/main" val="247437276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67B-EFAB-0EFC-913F-47580E6EEBF8}"/>
              </a:ext>
            </a:extLst>
          </p:cNvPr>
          <p:cNvSpPr>
            <a:spLocks noGrp="1"/>
          </p:cNvSpPr>
          <p:nvPr>
            <p:ph type="title"/>
          </p:nvPr>
        </p:nvSpPr>
        <p:spPr>
          <a:xfrm>
            <a:off x="886691" y="403225"/>
            <a:ext cx="10515600" cy="872419"/>
          </a:xfrm>
        </p:spPr>
        <p:txBody>
          <a:bodyPr/>
          <a:lstStyle/>
          <a:p>
            <a:r>
              <a:rPr lang="en-US"/>
              <a:t>Fontos fogalmak, kifejezések tisztázása</a:t>
            </a:r>
            <a:endParaRPr lang="en-MT" dirty="0"/>
          </a:p>
        </p:txBody>
      </p:sp>
      <p:sp>
        <p:nvSpPr>
          <p:cNvPr id="3" name="Content Placeholder 2">
            <a:extLst>
              <a:ext uri="{FF2B5EF4-FFF2-40B4-BE49-F238E27FC236}">
                <a16:creationId xmlns:a16="http://schemas.microsoft.com/office/drawing/2014/main" id="{C2C71F94-158B-F196-9F97-832764583110}"/>
              </a:ext>
            </a:extLst>
          </p:cNvPr>
          <p:cNvSpPr>
            <a:spLocks noGrp="1"/>
          </p:cNvSpPr>
          <p:nvPr>
            <p:ph sz="half" idx="1"/>
          </p:nvPr>
        </p:nvSpPr>
        <p:spPr>
          <a:xfrm>
            <a:off x="886691" y="1271146"/>
            <a:ext cx="10194422" cy="5120323"/>
          </a:xfrm>
        </p:spPr>
        <p:txBody>
          <a:bodyPr>
            <a:normAutofit fontScale="85000" lnSpcReduction="10000"/>
          </a:bodyPr>
          <a:lstStyle/>
          <a:p>
            <a:pPr marL="0" indent="0" algn="just" rtl="0">
              <a:lnSpc>
                <a:spcPct val="120000"/>
              </a:lnSpc>
              <a:spcBef>
                <a:spcPts val="0"/>
              </a:spcBef>
              <a:spcAft>
                <a:spcPts val="0"/>
              </a:spcAft>
              <a:buNone/>
            </a:pPr>
            <a:r>
              <a:rPr lang="en-GB" sz="2400" b="0" i="0" u="none" strike="noStrike">
                <a:solidFill>
                  <a:srgbClr val="000000"/>
                </a:solidFill>
                <a:effectLst/>
              </a:rPr>
              <a:t>Az alábbi lista tartalmazza a módszertanban használ</a:t>
            </a:r>
            <a:r>
              <a:rPr lang="hu-HU" sz="2400" b="0" i="0" u="none" strike="noStrike">
                <a:solidFill>
                  <a:srgbClr val="000000"/>
                </a:solidFill>
                <a:effectLst/>
              </a:rPr>
              <a:t>t</a:t>
            </a:r>
            <a:r>
              <a:rPr lang="en-GB" sz="2400" b="0" i="0" u="none" strike="noStrike">
                <a:solidFill>
                  <a:srgbClr val="000000"/>
                </a:solidFill>
                <a:effectLst/>
              </a:rPr>
              <a:t> fő fogalmakat:</a:t>
            </a:r>
            <a:endParaRPr lang="hu-HU" sz="2400" b="0" i="0" u="none" strike="noStrike">
              <a:solidFill>
                <a:srgbClr val="000000"/>
              </a:solidFill>
              <a:effectLst/>
            </a:endParaRPr>
          </a:p>
          <a:p>
            <a:pPr marL="0" indent="0" algn="just" rtl="0">
              <a:lnSpc>
                <a:spcPct val="120000"/>
              </a:lnSpc>
              <a:spcBef>
                <a:spcPts val="0"/>
              </a:spcBef>
              <a:spcAft>
                <a:spcPts val="0"/>
              </a:spcAft>
              <a:buNone/>
            </a:pPr>
            <a:endParaRPr lang="en-GB" b="0" dirty="0">
              <a:effectLst/>
            </a:endParaRPr>
          </a:p>
          <a:p>
            <a:pPr algn="just" rtl="0" fontAlgn="base">
              <a:lnSpc>
                <a:spcPct val="120000"/>
              </a:lnSpc>
              <a:spcBef>
                <a:spcPts val="0"/>
              </a:spcBef>
              <a:spcAft>
                <a:spcPts val="0"/>
              </a:spcAft>
              <a:buFont typeface="Wingdings" panose="05000000000000000000" pitchFamily="2" charset="2"/>
              <a:buChar char="§"/>
            </a:pPr>
            <a:r>
              <a:rPr lang="en-GB" sz="2400" b="1" i="0" u="none" strike="noStrike">
                <a:solidFill>
                  <a:srgbClr val="ED7D31"/>
                </a:solidFill>
                <a:effectLst/>
              </a:rPr>
              <a:t>Energ</a:t>
            </a:r>
            <a:r>
              <a:rPr lang="hu-HU" sz="2400" b="1" i="0" u="none" strike="noStrike">
                <a:solidFill>
                  <a:srgbClr val="ED7D31"/>
                </a:solidFill>
                <a:effectLst/>
              </a:rPr>
              <a:t>ia</a:t>
            </a:r>
            <a:r>
              <a:rPr lang="en-GB" sz="2400" b="0" i="0" u="none" strike="noStrike">
                <a:solidFill>
                  <a:srgbClr val="000000"/>
                </a:solidFill>
                <a:effectLst/>
              </a:rPr>
              <a:t> – egy absztrakt fizikai mennyiség, amely a cselekvés</a:t>
            </a:r>
            <a:r>
              <a:rPr lang="hu-HU" sz="2400" b="0" i="0" u="none" strike="noStrike">
                <a:solidFill>
                  <a:srgbClr val="000000"/>
                </a:solidFill>
                <a:effectLst/>
              </a:rPr>
              <a:t>t</a:t>
            </a:r>
            <a:r>
              <a:rPr lang="en-GB" sz="2400" b="0" i="0" u="none" strike="noStrike">
                <a:solidFill>
                  <a:srgbClr val="000000"/>
                </a:solidFill>
                <a:effectLst/>
              </a:rPr>
              <a:t> és/vagy mozgás</a:t>
            </a:r>
            <a:r>
              <a:rPr lang="hu-HU" sz="2400" b="0" i="0" u="none" strike="noStrike">
                <a:solidFill>
                  <a:srgbClr val="000000"/>
                </a:solidFill>
                <a:effectLst/>
              </a:rPr>
              <a:t>t</a:t>
            </a:r>
            <a:r>
              <a:rPr lang="en-GB" sz="2400" b="0" i="0" u="none" strike="noStrike">
                <a:solidFill>
                  <a:srgbClr val="000000"/>
                </a:solidFill>
                <a:effectLst/>
              </a:rPr>
              <a:t> előidéző ​​képességre vonatkozik, és számos formában kifejezhető: kinetikai, kémiai, potenciális stb.</a:t>
            </a:r>
            <a:endParaRPr lang="en-GB" sz="2400" b="1" i="0" u="none" strike="noStrike" dirty="0">
              <a:solidFill>
                <a:srgbClr val="354F74"/>
              </a:solidFill>
              <a:effectLst/>
            </a:endParaRPr>
          </a:p>
          <a:p>
            <a:pPr algn="just" rtl="0" fontAlgn="base">
              <a:lnSpc>
                <a:spcPct val="120000"/>
              </a:lnSpc>
              <a:spcBef>
                <a:spcPts val="0"/>
              </a:spcBef>
              <a:spcAft>
                <a:spcPts val="0"/>
              </a:spcAft>
              <a:buFont typeface="Wingdings" panose="05000000000000000000" pitchFamily="2" charset="2"/>
              <a:buChar char="§"/>
            </a:pPr>
            <a:r>
              <a:rPr lang="hu-HU" sz="2400" b="1" i="0" u="none" strike="noStrike">
                <a:solidFill>
                  <a:srgbClr val="ED7D31"/>
                </a:solidFill>
                <a:effectLst/>
              </a:rPr>
              <a:t>Energiaszegénység </a:t>
            </a:r>
            <a:r>
              <a:rPr lang="en-GB" sz="2400" b="0" i="0" u="none" strike="noStrike">
                <a:solidFill>
                  <a:srgbClr val="000000"/>
                </a:solidFill>
                <a:effectLst/>
              </a:rPr>
              <a:t>–</a:t>
            </a:r>
            <a:r>
              <a:rPr lang="hu-HU" sz="2400" b="0" i="0" u="none" strike="noStrike">
                <a:solidFill>
                  <a:srgbClr val="000000"/>
                </a:solidFill>
                <a:effectLst/>
              </a:rPr>
              <a:t> azt jelenti, hogy a háztartások nem képesek megfizethető áron megfelelő szintű energiaszolgáltatást fenntartani</a:t>
            </a:r>
            <a:r>
              <a:rPr lang="en-GB" sz="2400" b="0" i="0" u="none" strike="noStrike">
                <a:solidFill>
                  <a:srgbClr val="000000"/>
                </a:solidFill>
                <a:effectLst/>
              </a:rPr>
              <a:t>.</a:t>
            </a:r>
            <a:endParaRPr lang="en-GB" sz="2400" b="1" i="0" u="none" strike="noStrike" dirty="0">
              <a:solidFill>
                <a:srgbClr val="354F74"/>
              </a:solidFill>
              <a:effectLst/>
            </a:endParaRPr>
          </a:p>
          <a:p>
            <a:pPr algn="just" rtl="0" fontAlgn="base">
              <a:lnSpc>
                <a:spcPct val="120000"/>
              </a:lnSpc>
              <a:spcBef>
                <a:spcPts val="0"/>
              </a:spcBef>
              <a:spcAft>
                <a:spcPts val="0"/>
              </a:spcAft>
              <a:buFont typeface="Wingdings" panose="05000000000000000000" pitchFamily="2" charset="2"/>
              <a:buChar char="§"/>
            </a:pPr>
            <a:r>
              <a:rPr lang="hu-HU" sz="2400" b="1" i="0" u="none" strike="noStrike">
                <a:solidFill>
                  <a:srgbClr val="ED7D31"/>
                </a:solidFill>
                <a:effectLst/>
              </a:rPr>
              <a:t>Klímaváltozás </a:t>
            </a:r>
            <a:r>
              <a:rPr lang="en-GB" sz="2400" b="0" i="0" u="none" strike="noStrike">
                <a:solidFill>
                  <a:srgbClr val="000000"/>
                </a:solidFill>
                <a:effectLst/>
              </a:rPr>
              <a:t>–</a:t>
            </a:r>
            <a:r>
              <a:rPr lang="hu-HU" sz="2400" b="0" i="0" u="none" strike="noStrike">
                <a:solidFill>
                  <a:srgbClr val="000000"/>
                </a:solidFill>
                <a:effectLst/>
              </a:rPr>
              <a:t> </a:t>
            </a:r>
            <a:r>
              <a:rPr lang="en-GB" sz="2400" b="0" i="0" u="none" strike="noStrike">
                <a:solidFill>
                  <a:srgbClr val="000000"/>
                </a:solidFill>
                <a:effectLst/>
              </a:rPr>
              <a:t>olyan globális vagy regionális éghajlati változásokra utal, amelyek évtizedek alatt következnek be, és befolyásolják az ökoszisztémák egyensúlyát.</a:t>
            </a:r>
            <a:endParaRPr lang="en-GB" sz="2400" b="1" i="0" u="none" strike="noStrike" dirty="0">
              <a:solidFill>
                <a:srgbClr val="354F74"/>
              </a:solidFill>
              <a:effectLst/>
            </a:endParaRPr>
          </a:p>
          <a:p>
            <a:pPr algn="just" rtl="0" fontAlgn="base">
              <a:lnSpc>
                <a:spcPct val="120000"/>
              </a:lnSpc>
              <a:spcBef>
                <a:spcPts val="0"/>
              </a:spcBef>
              <a:spcAft>
                <a:spcPts val="0"/>
              </a:spcAft>
              <a:buFont typeface="Wingdings" panose="05000000000000000000" pitchFamily="2" charset="2"/>
              <a:buChar char="§"/>
            </a:pPr>
            <a:r>
              <a:rPr lang="hu-HU" sz="2400" b="1" i="0" u="none" strike="noStrike">
                <a:solidFill>
                  <a:srgbClr val="ED7D31"/>
                </a:solidFill>
                <a:effectLst/>
              </a:rPr>
              <a:t>Fenntartható fejlődés </a:t>
            </a:r>
            <a:r>
              <a:rPr lang="en-GB" sz="2400" b="0" i="0" u="none" strike="noStrike">
                <a:solidFill>
                  <a:srgbClr val="000000"/>
                </a:solidFill>
                <a:effectLst/>
              </a:rPr>
              <a:t>– </a:t>
            </a:r>
            <a:r>
              <a:rPr lang="hu-HU" sz="2400" b="0" i="0" u="none" strike="noStrike">
                <a:solidFill>
                  <a:srgbClr val="000000"/>
                </a:solidFill>
                <a:effectLst/>
              </a:rPr>
              <a:t>„</a:t>
            </a:r>
            <a:r>
              <a:rPr lang="en-GB" sz="2400" b="0" i="0" u="none" strike="noStrike">
                <a:solidFill>
                  <a:srgbClr val="000000"/>
                </a:solidFill>
                <a:effectLst/>
              </a:rPr>
              <a:t>olyan fejlődés, amely biztosítani tudja a jelen szükségleteinek kielégítését anélkül, hogy veszélyeztetné a jövő generációk lehetőségeit saját szükségleteik kielégítésére”. (</a:t>
            </a:r>
            <a:r>
              <a:rPr lang="hu-HU" sz="2400" b="0" i="0" u="none" strike="noStrike">
                <a:solidFill>
                  <a:srgbClr val="000000"/>
                </a:solidFill>
                <a:effectLst/>
              </a:rPr>
              <a:t>ENSZ</a:t>
            </a:r>
            <a:r>
              <a:rPr lang="en-GB" sz="2400" b="0" i="0" u="none" strike="noStrike">
                <a:solidFill>
                  <a:srgbClr val="000000"/>
                </a:solidFill>
                <a:effectLst/>
              </a:rPr>
              <a:t>, </a:t>
            </a:r>
            <a:r>
              <a:rPr lang="en-GB" sz="2400" b="0" i="0" u="none" strike="noStrike" dirty="0">
                <a:solidFill>
                  <a:srgbClr val="000000"/>
                </a:solidFill>
                <a:effectLst/>
              </a:rPr>
              <a:t>1987)</a:t>
            </a:r>
          </a:p>
          <a:p>
            <a:pPr algn="just" rtl="0" fontAlgn="base">
              <a:lnSpc>
                <a:spcPct val="120000"/>
              </a:lnSpc>
              <a:spcBef>
                <a:spcPts val="0"/>
              </a:spcBef>
              <a:spcAft>
                <a:spcPts val="0"/>
              </a:spcAft>
              <a:buFont typeface="Wingdings" panose="05000000000000000000" pitchFamily="2" charset="2"/>
              <a:buChar char="§"/>
            </a:pPr>
            <a:r>
              <a:rPr lang="en-GB" sz="2400" b="1" i="0" u="none" strike="noStrike">
                <a:solidFill>
                  <a:srgbClr val="ED7D31"/>
                </a:solidFill>
                <a:effectLst/>
              </a:rPr>
              <a:t>Nemzedékek közötti elkötelezettség </a:t>
            </a:r>
            <a:r>
              <a:rPr lang="en-GB" sz="2400" b="0" i="0" u="none" strike="noStrike">
                <a:solidFill>
                  <a:srgbClr val="000000"/>
                </a:solidFill>
                <a:effectLst/>
              </a:rPr>
              <a:t>- a fenntarthatósággal kapcsolatos erkölcsi és etikai kötelezettség, amely magában foglalja az egészséges környezet védelmét, mint a jelenlegi és a jövő generációinak kötelességét és elidegeníthetetlen jogát.</a:t>
            </a:r>
            <a:endParaRPr lang="en-GB" dirty="0"/>
          </a:p>
        </p:txBody>
      </p:sp>
    </p:spTree>
    <p:extLst>
      <p:ext uri="{BB962C8B-B14F-4D97-AF65-F5344CB8AC3E}">
        <p14:creationId xmlns:p14="http://schemas.microsoft.com/office/powerpoint/2010/main" val="62749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B4117-72BD-9EAA-30E7-A153CFBED61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9D9F0AF1-0EDC-4847-ED03-DD0FE821F070}"/>
              </a:ext>
            </a:extLst>
          </p:cNvPr>
          <p:cNvSpPr>
            <a:spLocks noGrp="1"/>
          </p:cNvSpPr>
          <p:nvPr>
            <p:ph type="title"/>
          </p:nvPr>
        </p:nvSpPr>
        <p:spPr/>
        <p:txBody>
          <a:bodyPr/>
          <a:lstStyle/>
          <a:p>
            <a:r>
              <a:rPr lang="hu-HU"/>
              <a:t>Tartalomjegyzék</a:t>
            </a:r>
          </a:p>
        </p:txBody>
      </p:sp>
      <p:sp>
        <p:nvSpPr>
          <p:cNvPr id="3" name="Tartalom helye 2">
            <a:extLst>
              <a:ext uri="{FF2B5EF4-FFF2-40B4-BE49-F238E27FC236}">
                <a16:creationId xmlns:a16="http://schemas.microsoft.com/office/drawing/2014/main" id="{E019DB29-90A4-777F-DEED-BEF899FB6872}"/>
              </a:ext>
            </a:extLst>
          </p:cNvPr>
          <p:cNvSpPr>
            <a:spLocks noGrp="1"/>
          </p:cNvSpPr>
          <p:nvPr>
            <p:ph idx="1"/>
          </p:nvPr>
        </p:nvSpPr>
        <p:spPr/>
        <p:txBody>
          <a:bodyPr/>
          <a:lstStyle/>
          <a:p>
            <a:pPr marL="565150" indent="-514350">
              <a:buFont typeface="+mj-lt"/>
              <a:buAutoNum type="arabicParenR"/>
            </a:pPr>
            <a:r>
              <a:rPr lang="hu-HU" sz="3200">
                <a:sym typeface="Arial"/>
              </a:rPr>
              <a:t>A f</a:t>
            </a:r>
            <a:r>
              <a:rPr lang="en-GB" sz="3200" b="0" i="0" u="none" strike="noStrike" cap="none">
                <a:solidFill>
                  <a:schemeClr val="dk1"/>
                </a:solidFill>
                <a:sym typeface="Arial"/>
              </a:rPr>
              <a:t>enntartható közlekedés</a:t>
            </a:r>
            <a:r>
              <a:rPr lang="hu-HU" sz="3200" b="0" i="0" u="none" strike="noStrike" cap="none">
                <a:solidFill>
                  <a:schemeClr val="dk1"/>
                </a:solidFill>
                <a:sym typeface="Arial"/>
              </a:rPr>
              <a:t> fogalma</a:t>
            </a:r>
            <a:endParaRPr lang="en-GB" sz="3200" b="0" i="0" u="none" strike="noStrike" cap="none" dirty="0">
              <a:solidFill>
                <a:schemeClr val="dk1"/>
              </a:solidFill>
              <a:sym typeface="Arial"/>
            </a:endParaRPr>
          </a:p>
          <a:p>
            <a:pPr marL="565150" indent="-514350">
              <a:buFont typeface="+mj-lt"/>
              <a:buAutoNum type="arabicParenR"/>
            </a:pPr>
            <a:r>
              <a:rPr lang="hu-HU" sz="3200">
                <a:sym typeface="Arial"/>
              </a:rPr>
              <a:t>A f</a:t>
            </a:r>
            <a:r>
              <a:rPr lang="en-GB" sz="3200" b="0" i="0" u="none" strike="noStrike" cap="none">
                <a:solidFill>
                  <a:schemeClr val="dk1"/>
                </a:solidFill>
                <a:sym typeface="Arial"/>
              </a:rPr>
              <a:t>enntartható közlekedés</a:t>
            </a:r>
            <a:r>
              <a:rPr lang="hu-HU" sz="3200">
                <a:sym typeface="Arial"/>
              </a:rPr>
              <a:t> vidéki területeken is alkalmas fajtái</a:t>
            </a:r>
            <a:endParaRPr lang="en-GB" sz="3200" dirty="0">
              <a:sym typeface="Arial"/>
            </a:endParaRPr>
          </a:p>
          <a:p>
            <a:pPr marL="565150" indent="-514350">
              <a:buFont typeface="+mj-lt"/>
              <a:buAutoNum type="arabicParenR"/>
            </a:pPr>
            <a:r>
              <a:rPr lang="en-GB" sz="3200" b="0" i="0" u="none" strike="noStrike" cap="none">
                <a:solidFill>
                  <a:schemeClr val="dk1"/>
                </a:solidFill>
                <a:sym typeface="Arial"/>
              </a:rPr>
              <a:t>Technol</a:t>
            </a:r>
            <a:r>
              <a:rPr lang="hu-HU" sz="3200" b="0" i="0" u="none" strike="noStrike" cap="none">
                <a:solidFill>
                  <a:schemeClr val="dk1"/>
                </a:solidFill>
                <a:sym typeface="Arial"/>
              </a:rPr>
              <a:t>ógia és</a:t>
            </a:r>
            <a:r>
              <a:rPr lang="en-GB" sz="3200" b="0" i="0" u="none" strike="noStrike" cap="none">
                <a:solidFill>
                  <a:schemeClr val="dk1"/>
                </a:solidFill>
                <a:sym typeface="Arial"/>
              </a:rPr>
              <a:t> </a:t>
            </a:r>
            <a:r>
              <a:rPr lang="hu-HU" sz="3200" b="0" i="0" u="none" strike="noStrike" cap="none">
                <a:solidFill>
                  <a:schemeClr val="dk1"/>
                </a:solidFill>
                <a:sym typeface="Arial"/>
              </a:rPr>
              <a:t>okos megoldások</a:t>
            </a:r>
            <a:endParaRPr lang="en-GB" sz="3200" b="0" i="0" u="none" strike="noStrike" cap="none" dirty="0">
              <a:solidFill>
                <a:schemeClr val="dk1"/>
              </a:solidFill>
              <a:sym typeface="Arial"/>
            </a:endParaRPr>
          </a:p>
        </p:txBody>
      </p:sp>
    </p:spTree>
    <p:extLst>
      <p:ext uri="{BB962C8B-B14F-4D97-AF65-F5344CB8AC3E}">
        <p14:creationId xmlns:p14="http://schemas.microsoft.com/office/powerpoint/2010/main" val="237320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E27540-9A17-40CC-5976-2D75279AE3D3}"/>
              </a:ext>
            </a:extLst>
          </p:cNvPr>
          <p:cNvSpPr>
            <a:spLocks noGrp="1"/>
          </p:cNvSpPr>
          <p:nvPr>
            <p:ph type="title"/>
          </p:nvPr>
        </p:nvSpPr>
        <p:spPr/>
        <p:txBody>
          <a:bodyPr>
            <a:normAutofit fontScale="90000"/>
          </a:bodyPr>
          <a:lstStyle/>
          <a:p>
            <a:r>
              <a:rPr lang="hu-HU" sz="7200" dirty="0">
                <a:solidFill>
                  <a:schemeClr val="dk1"/>
                </a:solidFill>
                <a:sym typeface="Arial"/>
              </a:rPr>
              <a:t>1</a:t>
            </a:r>
            <a:r>
              <a:rPr lang="hu-HU" sz="7200">
                <a:solidFill>
                  <a:schemeClr val="dk1"/>
                </a:solidFill>
                <a:sym typeface="Arial"/>
              </a:rPr>
              <a:t>) A f</a:t>
            </a:r>
            <a:r>
              <a:rPr lang="en-GB" sz="7200">
                <a:solidFill>
                  <a:schemeClr val="dk1"/>
                </a:solidFill>
                <a:sym typeface="Arial"/>
              </a:rPr>
              <a:t>enntartható közlekedés</a:t>
            </a:r>
            <a:r>
              <a:rPr lang="hu-HU" sz="7200">
                <a:solidFill>
                  <a:schemeClr val="dk1"/>
                </a:solidFill>
                <a:sym typeface="Arial"/>
              </a:rPr>
              <a:t> fogalma</a:t>
            </a:r>
            <a:br>
              <a:rPr lang="hu-HU" sz="4800" b="0" i="0" u="none" strike="noStrike" cap="none" dirty="0">
                <a:solidFill>
                  <a:schemeClr val="dk1"/>
                </a:solidFill>
                <a:latin typeface="+mn-lt"/>
                <a:ea typeface="+mn-ea"/>
                <a:cs typeface="+mn-cs"/>
                <a:sym typeface="Arial"/>
              </a:rPr>
            </a:br>
            <a:endParaRPr lang="hu-HU" dirty="0"/>
          </a:p>
        </p:txBody>
      </p:sp>
    </p:spTree>
    <p:extLst>
      <p:ext uri="{BB962C8B-B14F-4D97-AF65-F5344CB8AC3E}">
        <p14:creationId xmlns:p14="http://schemas.microsoft.com/office/powerpoint/2010/main" val="47355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ACF23-0926-9D6A-9276-C2CC7EE2BE9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0C9D52B2-0062-2899-D6F0-1A8231C132BA}"/>
              </a:ext>
            </a:extLst>
          </p:cNvPr>
          <p:cNvSpPr>
            <a:spLocks noGrp="1"/>
          </p:cNvSpPr>
          <p:nvPr>
            <p:ph type="title"/>
          </p:nvPr>
        </p:nvSpPr>
        <p:spPr/>
        <p:txBody>
          <a:bodyPr/>
          <a:lstStyle/>
          <a:p>
            <a:r>
              <a:rPr lang="hu-HU" dirty="0"/>
              <a:t>A közlekedési szektor jelentősége</a:t>
            </a:r>
          </a:p>
        </p:txBody>
      </p:sp>
      <p:sp>
        <p:nvSpPr>
          <p:cNvPr id="10" name="Tartalom helye 7">
            <a:extLst>
              <a:ext uri="{FF2B5EF4-FFF2-40B4-BE49-F238E27FC236}">
                <a16:creationId xmlns:a16="http://schemas.microsoft.com/office/drawing/2014/main" id="{CBE6ECD3-2CB9-56B6-4171-CD0CFBB395AC}"/>
              </a:ext>
            </a:extLst>
          </p:cNvPr>
          <p:cNvSpPr txBox="1">
            <a:spLocks/>
          </p:cNvSpPr>
          <p:nvPr/>
        </p:nvSpPr>
        <p:spPr>
          <a:xfrm>
            <a:off x="6096000" y="1825625"/>
            <a:ext cx="5257800" cy="435133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E89F5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E89F5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u-HU"/>
          </a:p>
        </p:txBody>
      </p:sp>
      <p:graphicFrame>
        <p:nvGraphicFramePr>
          <p:cNvPr id="3" name="Diagram 2">
            <a:extLst>
              <a:ext uri="{FF2B5EF4-FFF2-40B4-BE49-F238E27FC236}">
                <a16:creationId xmlns:a16="http://schemas.microsoft.com/office/drawing/2014/main" id="{76D33174-2E06-F600-A4B2-C3870BDE0C92}"/>
              </a:ext>
            </a:extLst>
          </p:cNvPr>
          <p:cNvGraphicFramePr/>
          <p:nvPr>
            <p:extLst>
              <p:ext uri="{D42A27DB-BD31-4B8C-83A1-F6EECF244321}">
                <p14:modId xmlns:p14="http://schemas.microsoft.com/office/powerpoint/2010/main" val="3700243912"/>
              </p:ext>
            </p:extLst>
          </p:nvPr>
        </p:nvGraphicFramePr>
        <p:xfrm>
          <a:off x="1673559" y="946484"/>
          <a:ext cx="8844882" cy="6049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89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B4AA3-EBDB-4312-F89A-41C190B4C180}"/>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F5F5AE92-207A-E395-5926-732EEF9D3CD0}"/>
              </a:ext>
            </a:extLst>
          </p:cNvPr>
          <p:cNvSpPr>
            <a:spLocks noGrp="1"/>
          </p:cNvSpPr>
          <p:nvPr>
            <p:ph type="title"/>
          </p:nvPr>
        </p:nvSpPr>
        <p:spPr/>
        <p:txBody>
          <a:bodyPr/>
          <a:lstStyle/>
          <a:p>
            <a:r>
              <a:rPr lang="hu-HU"/>
              <a:t>Mi a fenntartható közlekedés?</a:t>
            </a:r>
            <a:endParaRPr lang="hu-HU" dirty="0"/>
          </a:p>
        </p:txBody>
      </p:sp>
      <p:sp>
        <p:nvSpPr>
          <p:cNvPr id="4" name="Szöveg helye 3">
            <a:extLst>
              <a:ext uri="{FF2B5EF4-FFF2-40B4-BE49-F238E27FC236}">
                <a16:creationId xmlns:a16="http://schemas.microsoft.com/office/drawing/2014/main" id="{13C2F25D-DC1A-DB17-1B88-EA9DDE5B33B7}"/>
              </a:ext>
            </a:extLst>
          </p:cNvPr>
          <p:cNvSpPr>
            <a:spLocks noGrp="1"/>
          </p:cNvSpPr>
          <p:nvPr>
            <p:ph idx="1"/>
          </p:nvPr>
        </p:nvSpPr>
        <p:spPr>
          <a:xfrm>
            <a:off x="2396726" y="1690688"/>
            <a:ext cx="8845897" cy="5032375"/>
          </a:xfrm>
        </p:spPr>
        <p:txBody>
          <a:bodyPr>
            <a:normAutofit/>
          </a:bodyPr>
          <a:lstStyle/>
          <a:p>
            <a:pPr marL="0" indent="0" algn="ctr">
              <a:lnSpc>
                <a:spcPct val="150000"/>
              </a:lnSpc>
              <a:buNone/>
            </a:pPr>
            <a:r>
              <a:rPr lang="hu-HU" sz="4000"/>
              <a:t>A felhasználók előtérbe helyezése</a:t>
            </a:r>
          </a:p>
          <a:p>
            <a:pPr marL="0" indent="0" algn="ctr">
              <a:lnSpc>
                <a:spcPct val="150000"/>
              </a:lnSpc>
              <a:buNone/>
            </a:pPr>
            <a:r>
              <a:rPr lang="hu-HU" sz="4000" b="1">
                <a:solidFill>
                  <a:srgbClr val="E89F56"/>
                </a:solidFill>
              </a:rPr>
              <a:t>+</a:t>
            </a:r>
            <a:endParaRPr lang="hu-HU" sz="4000" b="1" dirty="0">
              <a:solidFill>
                <a:srgbClr val="E89F56"/>
              </a:solidFill>
            </a:endParaRPr>
          </a:p>
          <a:p>
            <a:pPr marL="0" indent="0" algn="ctr">
              <a:lnSpc>
                <a:spcPct val="150000"/>
              </a:lnSpc>
              <a:buNone/>
            </a:pPr>
            <a:r>
              <a:rPr lang="hu-HU" sz="4000"/>
              <a:t>Megfizethetőbb, hozzáférhetőbb, egészségesebb és tisztább közlekedési módok</a:t>
            </a:r>
            <a:endParaRPr lang="hu-HU" sz="4000" dirty="0"/>
          </a:p>
        </p:txBody>
      </p:sp>
    </p:spTree>
    <p:extLst>
      <p:ext uri="{BB962C8B-B14F-4D97-AF65-F5344CB8AC3E}">
        <p14:creationId xmlns:p14="http://schemas.microsoft.com/office/powerpoint/2010/main" val="47776931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Light (Headings)"/>
        <a:ea typeface=""/>
        <a:cs typeface=""/>
      </a:majorFont>
      <a:minorFont>
        <a:latin typeface="Calibri Light (Heading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3530</TotalTime>
  <Words>3122</Words>
  <Application>Microsoft Office PowerPoint</Application>
  <PresentationFormat>Szélesvásznú</PresentationFormat>
  <Paragraphs>301</Paragraphs>
  <Slides>38</Slides>
  <Notes>21</Notes>
  <HiddenSlides>0</HiddenSlides>
  <MMClips>0</MMClips>
  <ScaleCrop>false</ScaleCrop>
  <HeadingPairs>
    <vt:vector size="6" baseType="variant">
      <vt:variant>
        <vt:lpstr>Használt betűtípusok</vt:lpstr>
      </vt:variant>
      <vt:variant>
        <vt:i4>13</vt:i4>
      </vt:variant>
      <vt:variant>
        <vt:lpstr>Téma</vt:lpstr>
      </vt:variant>
      <vt:variant>
        <vt:i4>4</vt:i4>
      </vt:variant>
      <vt:variant>
        <vt:lpstr>Diacímek</vt:lpstr>
      </vt:variant>
      <vt:variant>
        <vt:i4>38</vt:i4>
      </vt:variant>
    </vt:vector>
  </HeadingPairs>
  <TitlesOfParts>
    <vt:vector size="55" baseType="lpstr">
      <vt:lpstr>Arial</vt:lpstr>
      <vt:lpstr>Arial</vt:lpstr>
      <vt:lpstr>Arial Nova</vt:lpstr>
      <vt:lpstr>Arial Nova Cond Light</vt:lpstr>
      <vt:lpstr>Calibri</vt:lpstr>
      <vt:lpstr>Calibri Light</vt:lpstr>
      <vt:lpstr>Calibri Light (Headings)</vt:lpstr>
      <vt:lpstr>Graphik</vt:lpstr>
      <vt:lpstr>Icons</vt:lpstr>
      <vt:lpstr>Montserrat</vt:lpstr>
      <vt:lpstr>Nunito Sans</vt:lpstr>
      <vt:lpstr>Tahoma</vt:lpstr>
      <vt:lpstr>Wingdings</vt:lpstr>
      <vt:lpstr>Office-téma</vt:lpstr>
      <vt:lpstr>Tema de Office</vt:lpstr>
      <vt:lpstr>1_Office-téma</vt:lpstr>
      <vt:lpstr>2_Office-téma</vt:lpstr>
      <vt:lpstr>FENNTARTHATÓ KÖZLEKEDÉS</vt:lpstr>
      <vt:lpstr>PowerPoint-bemutató</vt:lpstr>
      <vt:lpstr>5. modul – Fenntartható közlekedés Óraterv</vt:lpstr>
      <vt:lpstr>Képzési modulok és témák</vt:lpstr>
      <vt:lpstr>Fontos fogalmak, kifejezések tisztázása</vt:lpstr>
      <vt:lpstr>Tartalomjegyzék</vt:lpstr>
      <vt:lpstr>1) A fenntartható közlekedés fogalma </vt:lpstr>
      <vt:lpstr>A közlekedési szektor jelentősége</vt:lpstr>
      <vt:lpstr>Mi a fenntartható közlekedés?</vt:lpstr>
      <vt:lpstr>Fenntartható közlekedés a gyakorlatban</vt:lpstr>
      <vt:lpstr>Válasszunk helyi termékeket!</vt:lpstr>
      <vt:lpstr>A fenntartható közlekedési módok előnyben részesítése a vidéki területeken</vt:lpstr>
      <vt:lpstr>A fenntartható közlekedés fogalma</vt:lpstr>
      <vt:lpstr>2) A fenntartható közlekedés vidéki területeken is alkalmas fajtái   </vt:lpstr>
      <vt:lpstr>2.1 Nem motorizált közlekedés</vt:lpstr>
      <vt:lpstr>2.1 Nem motorizált közlekedés</vt:lpstr>
      <vt:lpstr>Nem motorizált közlekedés</vt:lpstr>
      <vt:lpstr>2.2 Tömegközlekedés</vt:lpstr>
      <vt:lpstr>2.2 Tömegközlekedés</vt:lpstr>
      <vt:lpstr>2.2 Tömegközlekedés</vt:lpstr>
      <vt:lpstr>2.2 Tömegközlekedés - Vegyen részt a helyi kezdeményezésekben!</vt:lpstr>
      <vt:lpstr>Tömegközlekedés</vt:lpstr>
      <vt:lpstr>2.3 Taxi és megosztott mobilitási szolgáltatások</vt:lpstr>
      <vt:lpstr>2.3 Taxi és megosztott mobilitási szolgáltatások</vt:lpstr>
      <vt:lpstr>Taxi és megosztott mobilitási szolgáltatások</vt:lpstr>
      <vt:lpstr>2.4 Alternatív közlekedési módok</vt:lpstr>
      <vt:lpstr>2.4 Alternatív közlekedési módok - elektromos</vt:lpstr>
      <vt:lpstr>2.4 Alternatív közlekedési módok</vt:lpstr>
      <vt:lpstr>Alternatív közlekedési módok</vt:lpstr>
      <vt:lpstr>3) Technológia és okos megoldások </vt:lpstr>
      <vt:lpstr>A digitális átalakulás és a fenntarthatóság</vt:lpstr>
      <vt:lpstr>Mire jók a közlekedéssel kapcsolatos alkalmazások?</vt:lpstr>
      <vt:lpstr>Technológia és okos megoldások</vt:lpstr>
      <vt:lpstr>A MODUL VÉGE     Köszönjük a figyelmét! Kérjük, töltse ki a kérdőívünket!</vt:lpstr>
      <vt:lpstr>PowerPoint-bemutató</vt:lpstr>
      <vt:lpstr>PowerPoint-bemutató</vt:lpstr>
      <vt:lpstr>PowerPoint-bemutató</vt:lpstr>
      <vt:lpstr>További képzési segédanyagokért látogassa meg weboldalunkat:   https://changers2.eu/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Anett</dc:creator>
  <cp:lastModifiedBy>Béla Német</cp:lastModifiedBy>
  <cp:revision>46</cp:revision>
  <dcterms:created xsi:type="dcterms:W3CDTF">2023-10-31T07:37:15Z</dcterms:created>
  <dcterms:modified xsi:type="dcterms:W3CDTF">2024-07-18T20:17:25Z</dcterms:modified>
</cp:coreProperties>
</file>